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8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5" autoAdjust="0"/>
    <p:restoredTop sz="94660"/>
  </p:normalViewPr>
  <p:slideViewPr>
    <p:cSldViewPr snapToGrid="0">
      <p:cViewPr varScale="1">
        <p:scale>
          <a:sx n="49" d="100"/>
          <a:sy n="49" d="100"/>
        </p:scale>
        <p:origin x="60" y="1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3B75-1426-4C4B-B2AB-3F4EF6123AD3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DA26A-1979-4339-8EA8-40BC71D84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02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3B75-1426-4C4B-B2AB-3F4EF6123AD3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DA26A-1979-4339-8EA8-40BC71D84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878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3B75-1426-4C4B-B2AB-3F4EF6123AD3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DA26A-1979-4339-8EA8-40BC71D84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940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3B75-1426-4C4B-B2AB-3F4EF6123AD3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DA26A-1979-4339-8EA8-40BC71D84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76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3B75-1426-4C4B-B2AB-3F4EF6123AD3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DA26A-1979-4339-8EA8-40BC71D84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188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3B75-1426-4C4B-B2AB-3F4EF6123AD3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DA26A-1979-4339-8EA8-40BC71D84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945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3B75-1426-4C4B-B2AB-3F4EF6123AD3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DA26A-1979-4339-8EA8-40BC71D84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383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3B75-1426-4C4B-B2AB-3F4EF6123AD3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DA26A-1979-4339-8EA8-40BC71D84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915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3B75-1426-4C4B-B2AB-3F4EF6123AD3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DA26A-1979-4339-8EA8-40BC71D84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161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3B75-1426-4C4B-B2AB-3F4EF6123AD3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DA26A-1979-4339-8EA8-40BC71D84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983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3B75-1426-4C4B-B2AB-3F4EF6123AD3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DA26A-1979-4339-8EA8-40BC71D84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349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23B75-1426-4C4B-B2AB-3F4EF6123AD3}" type="datetimeFigureOut">
              <a:rPr lang="ru-RU" smtClean="0"/>
              <a:t>21.03.2023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DA26A-1979-4339-8EA8-40BC71D84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38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853" y="159461"/>
            <a:ext cx="11405937" cy="641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82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998" y="177465"/>
            <a:ext cx="11689423" cy="6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64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935" y="185737"/>
            <a:ext cx="11665359" cy="656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28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610" y="192506"/>
            <a:ext cx="11645306" cy="655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919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241" y="185696"/>
            <a:ext cx="11476864" cy="645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41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198" y="212056"/>
            <a:ext cx="11529002" cy="648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550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179" y="249614"/>
            <a:ext cx="11555737" cy="650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51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009" y="203742"/>
            <a:ext cx="11637286" cy="654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38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915" y="170698"/>
            <a:ext cx="11610475" cy="653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700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790" y="185194"/>
            <a:ext cx="11621243" cy="653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973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010" y="144378"/>
            <a:ext cx="11728190" cy="659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97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260" y="204534"/>
            <a:ext cx="11516972" cy="647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50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134" y="168442"/>
            <a:ext cx="11541034" cy="649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43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218" y="240632"/>
            <a:ext cx="11309759" cy="636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19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357" y="227806"/>
            <a:ext cx="11444780" cy="643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35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916" y="246647"/>
            <a:ext cx="11454063" cy="644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59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673" y="246647"/>
            <a:ext cx="11539622" cy="649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9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788" y="159461"/>
            <a:ext cx="11622505" cy="653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649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789" y="204536"/>
            <a:ext cx="11617233" cy="653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2537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0</Words>
  <Application>Microsoft Office PowerPoint</Application>
  <PresentationFormat>Широкоэкранный</PresentationFormat>
  <Paragraphs>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12</cp:revision>
  <dcterms:created xsi:type="dcterms:W3CDTF">2023-03-20T10:56:23Z</dcterms:created>
  <dcterms:modified xsi:type="dcterms:W3CDTF">2023-03-21T09:43:48Z</dcterms:modified>
</cp:coreProperties>
</file>