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8" r:id="rId3"/>
    <p:sldId id="270" r:id="rId4"/>
    <p:sldId id="271" r:id="rId5"/>
    <p:sldId id="272" r:id="rId6"/>
    <p:sldId id="273" r:id="rId7"/>
    <p:sldId id="274" r:id="rId8"/>
    <p:sldId id="275" r:id="rId9"/>
    <p:sldId id="276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5" r:id="rId18"/>
    <p:sldId id="266" r:id="rId19"/>
    <p:sldId id="267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5" autoAdjust="0"/>
    <p:restoredTop sz="94660"/>
  </p:normalViewPr>
  <p:slideViewPr>
    <p:cSldViewPr snapToGrid="0">
      <p:cViewPr varScale="1">
        <p:scale>
          <a:sx n="49" d="100"/>
          <a:sy n="49" d="100"/>
        </p:scale>
        <p:origin x="60" y="14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23B75-1426-4C4B-B2AB-3F4EF6123AD3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DA26A-1979-4339-8EA8-40BC71D84D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1021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23B75-1426-4C4B-B2AB-3F4EF6123AD3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DA26A-1979-4339-8EA8-40BC71D84D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2878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23B75-1426-4C4B-B2AB-3F4EF6123AD3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DA26A-1979-4339-8EA8-40BC71D84D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89400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23B75-1426-4C4B-B2AB-3F4EF6123AD3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DA26A-1979-4339-8EA8-40BC71D84D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6762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23B75-1426-4C4B-B2AB-3F4EF6123AD3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DA26A-1979-4339-8EA8-40BC71D84D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4188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23B75-1426-4C4B-B2AB-3F4EF6123AD3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DA26A-1979-4339-8EA8-40BC71D84D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79458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23B75-1426-4C4B-B2AB-3F4EF6123AD3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DA26A-1979-4339-8EA8-40BC71D84D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33830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23B75-1426-4C4B-B2AB-3F4EF6123AD3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DA26A-1979-4339-8EA8-40BC71D84D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89154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23B75-1426-4C4B-B2AB-3F4EF6123AD3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DA26A-1979-4339-8EA8-40BC71D84D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31616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23B75-1426-4C4B-B2AB-3F4EF6123AD3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DA26A-1979-4339-8EA8-40BC71D84D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3983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23B75-1426-4C4B-B2AB-3F4EF6123AD3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DA26A-1979-4339-8EA8-40BC71D84D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5349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C23B75-1426-4C4B-B2AB-3F4EF6123AD3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ADA26A-1979-4339-8EA8-40BC71D84D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8386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4853" y="159461"/>
            <a:ext cx="11405937" cy="6415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1820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1998" y="177465"/>
            <a:ext cx="11689423" cy="657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6648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7935" y="185737"/>
            <a:ext cx="11665359" cy="6561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0286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0610" y="192506"/>
            <a:ext cx="11645306" cy="6550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9190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4241" y="185696"/>
            <a:ext cx="11476864" cy="6455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6414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8198" y="212056"/>
            <a:ext cx="11529002" cy="6485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2550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3179" y="249614"/>
            <a:ext cx="11555737" cy="6500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7519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6009" y="203742"/>
            <a:ext cx="11637286" cy="6545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4383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8915" y="170698"/>
            <a:ext cx="11610475" cy="6530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7004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0790" y="185194"/>
            <a:ext cx="11621243" cy="6536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9735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9010" y="144378"/>
            <a:ext cx="11728190" cy="6597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1973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2260" y="204534"/>
            <a:ext cx="11516972" cy="6478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8506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4134" y="168442"/>
            <a:ext cx="11541034" cy="6491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1431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3218" y="240632"/>
            <a:ext cx="11309759" cy="636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8196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8357" y="227806"/>
            <a:ext cx="11444780" cy="6437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1353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8916" y="246647"/>
            <a:ext cx="11454063" cy="6442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7594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3673" y="246647"/>
            <a:ext cx="11539622" cy="6491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194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0788" y="159461"/>
            <a:ext cx="11622505" cy="6537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6494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0789" y="204536"/>
            <a:ext cx="11617233" cy="6534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25376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</TotalTime>
  <Words>0</Words>
  <Application>Microsoft Office PowerPoint</Application>
  <PresentationFormat>Широкоэкранный</PresentationFormat>
  <Paragraphs>0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12</cp:revision>
  <dcterms:created xsi:type="dcterms:W3CDTF">2023-03-20T10:56:23Z</dcterms:created>
  <dcterms:modified xsi:type="dcterms:W3CDTF">2023-03-21T09:43:48Z</dcterms:modified>
</cp:coreProperties>
</file>