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2" r:id="rId6"/>
    <p:sldId id="273" r:id="rId7"/>
    <p:sldId id="274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F5071D-EE1C-49BB-9F81-BF2168CB572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3EAF7C-0FFA-4469-ACC6-E4883A3230AA}">
      <dgm:prSet phldrT="[Текст]" custT="1"/>
      <dgm:spPr/>
      <dgm:t>
        <a:bodyPr/>
        <a:lstStyle/>
        <a:p>
          <a:r>
            <a:rPr lang="ru-RU" sz="1600" b="1" dirty="0" smtClean="0"/>
            <a:t>Ресурсный центр «ОМС» МОУ Гимназии «1</a:t>
          </a:r>
          <a:endParaRPr lang="ru-RU" sz="1600" b="1" dirty="0"/>
        </a:p>
      </dgm:t>
    </dgm:pt>
    <dgm:pt modelId="{EDE3F43D-CB0B-4045-8633-2666735EA758}" type="parTrans" cxnId="{FF5A38AF-6F98-4897-AB4C-5B6C292C6155}">
      <dgm:prSet/>
      <dgm:spPr/>
      <dgm:t>
        <a:bodyPr/>
        <a:lstStyle/>
        <a:p>
          <a:endParaRPr lang="ru-RU"/>
        </a:p>
      </dgm:t>
    </dgm:pt>
    <dgm:pt modelId="{8DB51FE5-28AF-49AE-9FEB-E3FC2C9EBB92}" type="sibTrans" cxnId="{FF5A38AF-6F98-4897-AB4C-5B6C292C6155}">
      <dgm:prSet/>
      <dgm:spPr/>
      <dgm:t>
        <a:bodyPr/>
        <a:lstStyle/>
        <a:p>
          <a:endParaRPr lang="ru-RU"/>
        </a:p>
      </dgm:t>
    </dgm:pt>
    <dgm:pt modelId="{3BD238C6-4742-4E33-8A98-00CEA8B627BF}">
      <dgm:prSet phldrT="[Текст]" custT="1"/>
      <dgm:spPr/>
      <dgm:t>
        <a:bodyPr/>
        <a:lstStyle/>
        <a:p>
          <a:r>
            <a:rPr lang="ru-RU" sz="1200" dirty="0" smtClean="0"/>
            <a:t>Киевский образовательный округ. МОУ Киевская СОШ</a:t>
          </a:r>
          <a:endParaRPr lang="ru-RU" sz="1200" dirty="0"/>
        </a:p>
      </dgm:t>
    </dgm:pt>
    <dgm:pt modelId="{C0D5169A-A186-46F4-9292-AB5442FDA769}" type="parTrans" cxnId="{6A3F2A57-9B07-493C-82EE-DC0B1F57519D}">
      <dgm:prSet/>
      <dgm:spPr/>
      <dgm:t>
        <a:bodyPr/>
        <a:lstStyle/>
        <a:p>
          <a:endParaRPr lang="ru-RU" sz="1200"/>
        </a:p>
      </dgm:t>
    </dgm:pt>
    <dgm:pt modelId="{96C71246-0AFE-447F-8276-F68369CE3791}" type="sibTrans" cxnId="{6A3F2A57-9B07-493C-82EE-DC0B1F57519D}">
      <dgm:prSet/>
      <dgm:spPr/>
      <dgm:t>
        <a:bodyPr/>
        <a:lstStyle/>
        <a:p>
          <a:endParaRPr lang="ru-RU"/>
        </a:p>
      </dgm:t>
    </dgm:pt>
    <dgm:pt modelId="{B14C2602-29F6-4DA9-8190-2F02D3CFA1B0}">
      <dgm:prSet phldrT="[Текст]" custT="1"/>
      <dgm:spPr/>
      <dgm:t>
        <a:bodyPr vert="vert"/>
        <a:lstStyle/>
        <a:p>
          <a:r>
            <a:rPr lang="ru-RU" sz="1200" dirty="0" smtClean="0"/>
            <a:t>МОУ </a:t>
          </a:r>
          <a:r>
            <a:rPr lang="ru-RU" sz="1200" dirty="0" err="1" smtClean="0"/>
            <a:t>Раздольненская</a:t>
          </a:r>
          <a:r>
            <a:rPr lang="ru-RU" sz="1200" dirty="0" smtClean="0"/>
            <a:t> НОШ</a:t>
          </a:r>
          <a:endParaRPr lang="ru-RU" sz="1200" dirty="0"/>
        </a:p>
      </dgm:t>
    </dgm:pt>
    <dgm:pt modelId="{791BB1D5-3CE2-4EDF-A739-F01A37527181}" type="parTrans" cxnId="{857F94DF-B881-4531-AF7F-5D22A204EBAF}">
      <dgm:prSet/>
      <dgm:spPr/>
      <dgm:t>
        <a:bodyPr/>
        <a:lstStyle/>
        <a:p>
          <a:endParaRPr lang="ru-RU" sz="1200"/>
        </a:p>
      </dgm:t>
    </dgm:pt>
    <dgm:pt modelId="{837A50B3-1BC3-4347-9582-EAA7B5BBD4F8}" type="sibTrans" cxnId="{857F94DF-B881-4531-AF7F-5D22A204EBAF}">
      <dgm:prSet/>
      <dgm:spPr/>
      <dgm:t>
        <a:bodyPr/>
        <a:lstStyle/>
        <a:p>
          <a:endParaRPr lang="ru-RU"/>
        </a:p>
      </dgm:t>
    </dgm:pt>
    <dgm:pt modelId="{254F21AC-2601-483E-875E-7060B5B815F2}">
      <dgm:prSet phldrT="[Текст]" custT="1"/>
      <dgm:spPr/>
      <dgm:t>
        <a:bodyPr vert="vert"/>
        <a:lstStyle/>
        <a:p>
          <a:r>
            <a:rPr lang="ru-RU" sz="1200" dirty="0" smtClean="0"/>
            <a:t>МОУ </a:t>
          </a:r>
          <a:r>
            <a:rPr lang="ru-RU" sz="1200" dirty="0" err="1" smtClean="0"/>
            <a:t>Подгорненская</a:t>
          </a:r>
          <a:r>
            <a:rPr lang="ru-RU" sz="1200" dirty="0" smtClean="0"/>
            <a:t> СОШ</a:t>
          </a:r>
          <a:endParaRPr lang="ru-RU" sz="1200" dirty="0"/>
        </a:p>
      </dgm:t>
    </dgm:pt>
    <dgm:pt modelId="{CAF3F0E8-ABEA-4F19-9F2F-8AE5A58C3DD0}" type="parTrans" cxnId="{060B9A9F-33BE-481A-A12A-3E3896137BE6}">
      <dgm:prSet/>
      <dgm:spPr/>
      <dgm:t>
        <a:bodyPr/>
        <a:lstStyle/>
        <a:p>
          <a:endParaRPr lang="ru-RU" sz="1200"/>
        </a:p>
      </dgm:t>
    </dgm:pt>
    <dgm:pt modelId="{8E2B94A2-D08F-4102-B959-BC3EBB9C06B7}" type="sibTrans" cxnId="{060B9A9F-33BE-481A-A12A-3E3896137BE6}">
      <dgm:prSet/>
      <dgm:spPr/>
      <dgm:t>
        <a:bodyPr/>
        <a:lstStyle/>
        <a:p>
          <a:endParaRPr lang="ru-RU"/>
        </a:p>
      </dgm:t>
    </dgm:pt>
    <dgm:pt modelId="{68738418-8512-476B-AFCF-6A6CEFD90066}">
      <dgm:prSet phldrT="[Текст]" custT="1"/>
      <dgm:spPr/>
      <dgm:t>
        <a:bodyPr vert="vert"/>
        <a:lstStyle/>
        <a:p>
          <a:r>
            <a:rPr lang="ru-RU" sz="1200" dirty="0" smtClean="0"/>
            <a:t>МОУ </a:t>
          </a:r>
          <a:r>
            <a:rPr lang="ru-RU" sz="1200" dirty="0" err="1" smtClean="0"/>
            <a:t>Тихолиманская</a:t>
          </a:r>
          <a:r>
            <a:rPr lang="ru-RU" sz="1200" dirty="0" smtClean="0"/>
            <a:t> ООШ</a:t>
          </a:r>
          <a:endParaRPr lang="ru-RU" sz="1200" dirty="0"/>
        </a:p>
      </dgm:t>
    </dgm:pt>
    <dgm:pt modelId="{B213C4E6-6CE7-42AA-9281-88A7ACB71378}" type="parTrans" cxnId="{B58D0B6F-2ED0-4CF8-BFDB-B3D40E0A16E6}">
      <dgm:prSet/>
      <dgm:spPr/>
      <dgm:t>
        <a:bodyPr/>
        <a:lstStyle/>
        <a:p>
          <a:endParaRPr lang="ru-RU" sz="1200"/>
        </a:p>
      </dgm:t>
    </dgm:pt>
    <dgm:pt modelId="{EA1673D2-CA24-4B00-91A0-14E493A1C795}" type="sibTrans" cxnId="{B58D0B6F-2ED0-4CF8-BFDB-B3D40E0A16E6}">
      <dgm:prSet/>
      <dgm:spPr/>
      <dgm:t>
        <a:bodyPr/>
        <a:lstStyle/>
        <a:p>
          <a:endParaRPr lang="ru-RU"/>
        </a:p>
      </dgm:t>
    </dgm:pt>
    <dgm:pt modelId="{68494E56-1107-459A-8703-14C26774EB56}">
      <dgm:prSet custT="1"/>
      <dgm:spPr/>
      <dgm:t>
        <a:bodyPr/>
        <a:lstStyle/>
        <a:p>
          <a:r>
            <a:rPr lang="ru-RU" sz="1400" b="1" dirty="0" err="1" smtClean="0"/>
            <a:t>Зимовниковский</a:t>
          </a:r>
          <a:r>
            <a:rPr lang="ru-RU" sz="1400" b="1" dirty="0" smtClean="0"/>
            <a:t> район</a:t>
          </a:r>
          <a:endParaRPr lang="ru-RU" sz="1400" b="1" dirty="0"/>
        </a:p>
      </dgm:t>
    </dgm:pt>
    <dgm:pt modelId="{D9690DE4-A0E4-427A-A421-9D34E6A2C4E1}" type="parTrans" cxnId="{47DEA57D-3CA9-49F6-86DD-27B443F31F2B}">
      <dgm:prSet/>
      <dgm:spPr/>
      <dgm:t>
        <a:bodyPr/>
        <a:lstStyle/>
        <a:p>
          <a:endParaRPr lang="ru-RU"/>
        </a:p>
      </dgm:t>
    </dgm:pt>
    <dgm:pt modelId="{2E95EEAB-16F4-481C-9CDC-87487F793DBC}" type="sibTrans" cxnId="{47DEA57D-3CA9-49F6-86DD-27B443F31F2B}">
      <dgm:prSet/>
      <dgm:spPr/>
      <dgm:t>
        <a:bodyPr/>
        <a:lstStyle/>
        <a:p>
          <a:endParaRPr lang="ru-RU"/>
        </a:p>
      </dgm:t>
    </dgm:pt>
    <dgm:pt modelId="{423BC9A2-7102-4E79-A839-21A7FBA2FC02}">
      <dgm:prSet custT="1"/>
      <dgm:spPr/>
      <dgm:t>
        <a:bodyPr/>
        <a:lstStyle/>
        <a:p>
          <a:r>
            <a:rPr lang="ru-RU" sz="1400" b="1" dirty="0" err="1" smtClean="0"/>
            <a:t>Заветинский</a:t>
          </a:r>
          <a:r>
            <a:rPr lang="ru-RU" sz="1400" b="1" dirty="0" smtClean="0"/>
            <a:t> район</a:t>
          </a:r>
          <a:endParaRPr lang="ru-RU" sz="1400" b="1" dirty="0"/>
        </a:p>
      </dgm:t>
    </dgm:pt>
    <dgm:pt modelId="{50136EE6-1F60-42F7-83CE-6131AA1809D6}" type="parTrans" cxnId="{5E8D287A-0D57-4952-8201-6E4C697C21DA}">
      <dgm:prSet/>
      <dgm:spPr/>
      <dgm:t>
        <a:bodyPr/>
        <a:lstStyle/>
        <a:p>
          <a:endParaRPr lang="ru-RU"/>
        </a:p>
      </dgm:t>
    </dgm:pt>
    <dgm:pt modelId="{B3EABC7E-9E66-49CD-95D2-DBE8B5291C1A}" type="sibTrans" cxnId="{5E8D287A-0D57-4952-8201-6E4C697C21DA}">
      <dgm:prSet/>
      <dgm:spPr/>
      <dgm:t>
        <a:bodyPr/>
        <a:lstStyle/>
        <a:p>
          <a:endParaRPr lang="ru-RU"/>
        </a:p>
      </dgm:t>
    </dgm:pt>
    <dgm:pt modelId="{0CB93D13-BC02-4B96-A911-47FF3C86743E}">
      <dgm:prSet/>
      <dgm:spPr/>
      <dgm:t>
        <a:bodyPr/>
        <a:lstStyle/>
        <a:p>
          <a:r>
            <a:rPr lang="ru-RU" dirty="0" err="1" smtClean="0"/>
            <a:t>Приволенский</a:t>
          </a:r>
          <a:r>
            <a:rPr lang="ru-RU" dirty="0" smtClean="0"/>
            <a:t> образовательный округ. МОУ </a:t>
          </a:r>
          <a:r>
            <a:rPr lang="ru-RU" dirty="0" err="1" smtClean="0"/>
            <a:t>Приволенская</a:t>
          </a:r>
          <a:r>
            <a:rPr lang="ru-RU" dirty="0" smtClean="0"/>
            <a:t> СОШ</a:t>
          </a:r>
          <a:endParaRPr lang="ru-RU" dirty="0"/>
        </a:p>
      </dgm:t>
    </dgm:pt>
    <dgm:pt modelId="{967E8A46-8ED6-43D4-82F7-9CFDD2A0036C}" type="parTrans" cxnId="{0D07572D-3B01-454E-B766-FA09E5A04923}">
      <dgm:prSet/>
      <dgm:spPr/>
      <dgm:t>
        <a:bodyPr/>
        <a:lstStyle/>
        <a:p>
          <a:endParaRPr lang="ru-RU" sz="1200"/>
        </a:p>
      </dgm:t>
    </dgm:pt>
    <dgm:pt modelId="{38BE55E1-831B-4863-91EF-EED3CA15367B}" type="sibTrans" cxnId="{0D07572D-3B01-454E-B766-FA09E5A04923}">
      <dgm:prSet/>
      <dgm:spPr/>
      <dgm:t>
        <a:bodyPr/>
        <a:lstStyle/>
        <a:p>
          <a:endParaRPr lang="ru-RU"/>
        </a:p>
      </dgm:t>
    </dgm:pt>
    <dgm:pt modelId="{1BF9E7A2-6F44-498A-B016-6B8BC3D86930}">
      <dgm:prSet custT="1"/>
      <dgm:spPr/>
      <dgm:t>
        <a:bodyPr vert="vert"/>
        <a:lstStyle/>
        <a:p>
          <a:r>
            <a:rPr lang="ru-RU" sz="1200" dirty="0" smtClean="0"/>
            <a:t>МОУ </a:t>
          </a:r>
          <a:r>
            <a:rPr lang="ru-RU" sz="1200" dirty="0" err="1" smtClean="0"/>
            <a:t>Краснопартизанская</a:t>
          </a:r>
          <a:r>
            <a:rPr lang="ru-RU" sz="1200" dirty="0" smtClean="0"/>
            <a:t> СОШ</a:t>
          </a:r>
          <a:endParaRPr lang="ru-RU" sz="1200" dirty="0"/>
        </a:p>
      </dgm:t>
    </dgm:pt>
    <dgm:pt modelId="{014A536A-CBC8-40ED-AA9B-AE932A34DCEF}" type="parTrans" cxnId="{678A33B0-2455-4CD9-8296-34D2CD5E9F30}">
      <dgm:prSet/>
      <dgm:spPr/>
      <dgm:t>
        <a:bodyPr/>
        <a:lstStyle/>
        <a:p>
          <a:endParaRPr lang="ru-RU" sz="1200"/>
        </a:p>
      </dgm:t>
    </dgm:pt>
    <dgm:pt modelId="{877274DD-0728-400B-886B-041304348D40}" type="sibTrans" cxnId="{678A33B0-2455-4CD9-8296-34D2CD5E9F30}">
      <dgm:prSet/>
      <dgm:spPr/>
      <dgm:t>
        <a:bodyPr/>
        <a:lstStyle/>
        <a:p>
          <a:endParaRPr lang="ru-RU"/>
        </a:p>
      </dgm:t>
    </dgm:pt>
    <dgm:pt modelId="{C41524C3-4B44-41D6-80E5-3588D59D936B}">
      <dgm:prSet custT="1"/>
      <dgm:spPr/>
      <dgm:t>
        <a:bodyPr vert="vert"/>
        <a:lstStyle/>
        <a:p>
          <a:r>
            <a:rPr lang="ru-RU" sz="1200" dirty="0" smtClean="0"/>
            <a:t>МОУ </a:t>
          </a:r>
          <a:r>
            <a:rPr lang="ru-RU" sz="1200" dirty="0" err="1" smtClean="0"/>
            <a:t>Кормовская</a:t>
          </a:r>
          <a:r>
            <a:rPr lang="ru-RU" sz="1200" dirty="0" smtClean="0"/>
            <a:t> СОШ</a:t>
          </a:r>
          <a:endParaRPr lang="ru-RU" sz="1200" dirty="0"/>
        </a:p>
      </dgm:t>
    </dgm:pt>
    <dgm:pt modelId="{63C2DB18-E27C-455B-89AD-0C2D2AFCB5FB}" type="parTrans" cxnId="{96F9D846-EB33-4BAB-95E1-1FC128305B0C}">
      <dgm:prSet/>
      <dgm:spPr/>
      <dgm:t>
        <a:bodyPr/>
        <a:lstStyle/>
        <a:p>
          <a:endParaRPr lang="ru-RU" sz="1200"/>
        </a:p>
      </dgm:t>
    </dgm:pt>
    <dgm:pt modelId="{CD8F6881-FE91-4DF6-9E5A-E9D66200532A}" type="sibTrans" cxnId="{96F9D846-EB33-4BAB-95E1-1FC128305B0C}">
      <dgm:prSet/>
      <dgm:spPr/>
      <dgm:t>
        <a:bodyPr/>
        <a:lstStyle/>
        <a:p>
          <a:endParaRPr lang="ru-RU"/>
        </a:p>
      </dgm:t>
    </dgm:pt>
    <dgm:pt modelId="{77966594-0917-45D7-8F37-53EA2C036DA9}">
      <dgm:prSet custT="1"/>
      <dgm:spPr/>
      <dgm:t>
        <a:bodyPr/>
        <a:lstStyle/>
        <a:p>
          <a:r>
            <a:rPr lang="ru-RU" sz="1200" dirty="0" err="1" smtClean="0"/>
            <a:t>Ремонтненский</a:t>
          </a:r>
          <a:r>
            <a:rPr lang="ru-RU" sz="1200" dirty="0" smtClean="0"/>
            <a:t> образовательный округ. МОУ </a:t>
          </a:r>
          <a:r>
            <a:rPr lang="ru-RU" sz="1200" dirty="0" err="1" smtClean="0"/>
            <a:t>Ремонтненская</a:t>
          </a:r>
          <a:r>
            <a:rPr lang="ru-RU" sz="1200" dirty="0" smtClean="0"/>
            <a:t> СОШ №2</a:t>
          </a:r>
          <a:endParaRPr lang="ru-RU" sz="1200" dirty="0"/>
        </a:p>
      </dgm:t>
    </dgm:pt>
    <dgm:pt modelId="{99683437-B49A-42BB-9CFD-53ABD49CF9BE}" type="parTrans" cxnId="{04414271-BCEA-4382-B86B-855EDA52FC38}">
      <dgm:prSet/>
      <dgm:spPr/>
      <dgm:t>
        <a:bodyPr/>
        <a:lstStyle/>
        <a:p>
          <a:endParaRPr lang="ru-RU" sz="1200"/>
        </a:p>
      </dgm:t>
    </dgm:pt>
    <dgm:pt modelId="{838FDAA0-E950-4825-8756-A86C83FF5044}" type="sibTrans" cxnId="{04414271-BCEA-4382-B86B-855EDA52FC38}">
      <dgm:prSet/>
      <dgm:spPr/>
      <dgm:t>
        <a:bodyPr/>
        <a:lstStyle/>
        <a:p>
          <a:endParaRPr lang="ru-RU"/>
        </a:p>
      </dgm:t>
    </dgm:pt>
    <dgm:pt modelId="{41A029D5-4443-4201-97B7-59F3F5C75B3B}">
      <dgm:prSet custT="1"/>
      <dgm:spPr/>
      <dgm:t>
        <a:bodyPr/>
        <a:lstStyle/>
        <a:p>
          <a:r>
            <a:rPr lang="ru-RU" sz="1600" b="1" dirty="0" smtClean="0"/>
            <a:t>Республика Калмыкия</a:t>
          </a:r>
          <a:endParaRPr lang="ru-RU" sz="1600" b="1" dirty="0"/>
        </a:p>
      </dgm:t>
    </dgm:pt>
    <dgm:pt modelId="{A6DAE91D-0496-4696-A7D5-09E6DAE56C92}" type="parTrans" cxnId="{B6E026B2-CA1F-41F9-8BF7-42CDDCC90EFA}">
      <dgm:prSet/>
      <dgm:spPr/>
      <dgm:t>
        <a:bodyPr/>
        <a:lstStyle/>
        <a:p>
          <a:endParaRPr lang="ru-RU"/>
        </a:p>
      </dgm:t>
    </dgm:pt>
    <dgm:pt modelId="{D8A55BB3-949B-4D5C-B6D5-59B82FE9D932}" type="sibTrans" cxnId="{B6E026B2-CA1F-41F9-8BF7-42CDDCC90EFA}">
      <dgm:prSet/>
      <dgm:spPr/>
      <dgm:t>
        <a:bodyPr/>
        <a:lstStyle/>
        <a:p>
          <a:endParaRPr lang="ru-RU"/>
        </a:p>
      </dgm:t>
    </dgm:pt>
    <dgm:pt modelId="{CD8C13C3-42DC-420B-93B9-DDE1C66F665B}">
      <dgm:prSet custT="1"/>
      <dgm:spPr/>
      <dgm:t>
        <a:bodyPr vert="vert"/>
        <a:lstStyle/>
        <a:p>
          <a:r>
            <a:rPr lang="ru-RU" sz="1200" dirty="0" smtClean="0"/>
            <a:t>МОУ </a:t>
          </a:r>
          <a:r>
            <a:rPr lang="ru-RU" sz="1200" dirty="0" err="1" smtClean="0"/>
            <a:t>Б-Ремонтненская</a:t>
          </a:r>
          <a:r>
            <a:rPr lang="ru-RU" sz="1200" dirty="0" smtClean="0"/>
            <a:t> СОШ</a:t>
          </a:r>
          <a:endParaRPr lang="ru-RU" sz="1200" dirty="0"/>
        </a:p>
      </dgm:t>
    </dgm:pt>
    <dgm:pt modelId="{CDDBE038-EC53-43F9-817D-76890DE3BDC4}" type="parTrans" cxnId="{616AAAA5-DD5B-4D99-B66B-B0437623DEDC}">
      <dgm:prSet/>
      <dgm:spPr/>
      <dgm:t>
        <a:bodyPr/>
        <a:lstStyle/>
        <a:p>
          <a:endParaRPr lang="ru-RU" sz="1200"/>
        </a:p>
      </dgm:t>
    </dgm:pt>
    <dgm:pt modelId="{675AC191-CB81-4F03-B8B2-3C989E539077}" type="sibTrans" cxnId="{616AAAA5-DD5B-4D99-B66B-B0437623DEDC}">
      <dgm:prSet/>
      <dgm:spPr/>
      <dgm:t>
        <a:bodyPr/>
        <a:lstStyle/>
        <a:p>
          <a:endParaRPr lang="ru-RU"/>
        </a:p>
      </dgm:t>
    </dgm:pt>
    <dgm:pt modelId="{D112CBBA-6EC2-4525-AA27-1FEC05B5B233}">
      <dgm:prSet custT="1"/>
      <dgm:spPr/>
      <dgm:t>
        <a:bodyPr vert="vert"/>
        <a:lstStyle/>
        <a:p>
          <a:r>
            <a:rPr lang="ru-RU" sz="1200" dirty="0" smtClean="0"/>
            <a:t>МОУ </a:t>
          </a:r>
          <a:r>
            <a:rPr lang="ru-RU" sz="1200" dirty="0" err="1" smtClean="0"/>
            <a:t>Богородская</a:t>
          </a:r>
          <a:r>
            <a:rPr lang="ru-RU" sz="1200" dirty="0" smtClean="0"/>
            <a:t> ООШ</a:t>
          </a:r>
          <a:endParaRPr lang="ru-RU" sz="1200" dirty="0"/>
        </a:p>
      </dgm:t>
    </dgm:pt>
    <dgm:pt modelId="{A366071C-9A9F-4B4F-9CD3-616FD7291483}" type="parTrans" cxnId="{1E44656D-DE0F-473E-8348-84BDAE144F92}">
      <dgm:prSet/>
      <dgm:spPr/>
      <dgm:t>
        <a:bodyPr/>
        <a:lstStyle/>
        <a:p>
          <a:endParaRPr lang="ru-RU" sz="1200"/>
        </a:p>
      </dgm:t>
    </dgm:pt>
    <dgm:pt modelId="{447F972E-AD7C-412A-BBC0-1B4B4C7CF3B6}" type="sibTrans" cxnId="{1E44656D-DE0F-473E-8348-84BDAE144F92}">
      <dgm:prSet/>
      <dgm:spPr/>
      <dgm:t>
        <a:bodyPr/>
        <a:lstStyle/>
        <a:p>
          <a:endParaRPr lang="ru-RU"/>
        </a:p>
      </dgm:t>
    </dgm:pt>
    <dgm:pt modelId="{F211E6D0-F8D7-40A4-AC7E-3FBF75B74466}">
      <dgm:prSet custT="1"/>
      <dgm:spPr/>
      <dgm:t>
        <a:bodyPr vert="vert"/>
        <a:lstStyle/>
        <a:p>
          <a:r>
            <a:rPr lang="ru-RU" sz="1200" dirty="0" smtClean="0"/>
            <a:t>МОУ </a:t>
          </a:r>
          <a:r>
            <a:rPr lang="ru-RU" sz="1200" dirty="0" err="1" smtClean="0"/>
            <a:t>Валуевская</a:t>
          </a:r>
          <a:r>
            <a:rPr lang="ru-RU" sz="1200" dirty="0" smtClean="0"/>
            <a:t> СОШ</a:t>
          </a:r>
          <a:endParaRPr lang="ru-RU" sz="1200" dirty="0"/>
        </a:p>
      </dgm:t>
    </dgm:pt>
    <dgm:pt modelId="{67B79373-A8E3-4BCB-9E4E-81FC01B121B0}" type="parTrans" cxnId="{64B498E6-A92F-4C3A-9EB7-F16C52A46530}">
      <dgm:prSet/>
      <dgm:spPr/>
      <dgm:t>
        <a:bodyPr/>
        <a:lstStyle/>
        <a:p>
          <a:endParaRPr lang="ru-RU" sz="1200"/>
        </a:p>
      </dgm:t>
    </dgm:pt>
    <dgm:pt modelId="{64235A86-A137-425F-8DDD-5A78CF3C2343}" type="sibTrans" cxnId="{64B498E6-A92F-4C3A-9EB7-F16C52A46530}">
      <dgm:prSet/>
      <dgm:spPr/>
      <dgm:t>
        <a:bodyPr/>
        <a:lstStyle/>
        <a:p>
          <a:endParaRPr lang="ru-RU"/>
        </a:p>
      </dgm:t>
    </dgm:pt>
    <dgm:pt modelId="{4BCDD312-D39E-4D5B-AAA5-8D820001B1A2}">
      <dgm:prSet custT="1"/>
      <dgm:spPr/>
      <dgm:t>
        <a:bodyPr vert="vert"/>
        <a:lstStyle/>
        <a:p>
          <a:r>
            <a:rPr lang="ru-RU" sz="1200" dirty="0" smtClean="0"/>
            <a:t>МОУ </a:t>
          </a:r>
          <a:r>
            <a:rPr lang="ru-RU" sz="1200" dirty="0" err="1" smtClean="0"/>
            <a:t>Новоприволенская</a:t>
          </a:r>
          <a:r>
            <a:rPr lang="ru-RU" sz="1200" dirty="0" smtClean="0"/>
            <a:t> НОШ</a:t>
          </a:r>
          <a:endParaRPr lang="ru-RU" sz="1200" dirty="0"/>
        </a:p>
      </dgm:t>
    </dgm:pt>
    <dgm:pt modelId="{25AFA258-BD63-40CF-A168-C41DB12C5091}" type="parTrans" cxnId="{5CC7C569-A789-42F7-9276-4B034CBB71D2}">
      <dgm:prSet/>
      <dgm:spPr/>
      <dgm:t>
        <a:bodyPr/>
        <a:lstStyle/>
        <a:p>
          <a:endParaRPr lang="ru-RU" sz="1200"/>
        </a:p>
      </dgm:t>
    </dgm:pt>
    <dgm:pt modelId="{529F5054-0F1E-4ED9-8457-E95AE6A0079B}" type="sibTrans" cxnId="{5CC7C569-A789-42F7-9276-4B034CBB71D2}">
      <dgm:prSet/>
      <dgm:spPr/>
      <dgm:t>
        <a:bodyPr/>
        <a:lstStyle/>
        <a:p>
          <a:endParaRPr lang="ru-RU"/>
        </a:p>
      </dgm:t>
    </dgm:pt>
    <dgm:pt modelId="{20397DEF-CDF3-47E5-8E82-D277D6CC740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/>
            <a:t>Первомайский образовательный округ.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/>
            <a:t>МОУ Первомайская СОШ</a:t>
          </a:r>
        </a:p>
        <a:p>
          <a:pPr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34C09E60-9B25-498A-8A99-3388D19184A6}" type="parTrans" cxnId="{0A3C8DE8-EE8F-47FE-8D6E-2ABE5A8F14A7}">
      <dgm:prSet/>
      <dgm:spPr/>
      <dgm:t>
        <a:bodyPr/>
        <a:lstStyle/>
        <a:p>
          <a:endParaRPr lang="ru-RU" sz="1200"/>
        </a:p>
      </dgm:t>
    </dgm:pt>
    <dgm:pt modelId="{479BAFA6-D34B-4F93-8851-522BA6C852B3}" type="sibTrans" cxnId="{0A3C8DE8-EE8F-47FE-8D6E-2ABE5A8F14A7}">
      <dgm:prSet/>
      <dgm:spPr/>
      <dgm:t>
        <a:bodyPr/>
        <a:lstStyle/>
        <a:p>
          <a:endParaRPr lang="ru-RU"/>
        </a:p>
      </dgm:t>
    </dgm:pt>
    <dgm:pt modelId="{CE0D1573-6725-4D05-92E0-BA9DABE62B6F}" type="pres">
      <dgm:prSet presAssocID="{37F5071D-EE1C-49BB-9F81-BF2168CB572F}" presName="hierChild1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F6DEAF0-C334-43A6-ACDC-8C15651BCA82}" type="pres">
      <dgm:prSet presAssocID="{423BC9A2-7102-4E79-A839-21A7FBA2FC02}" presName="hierRoot1" presStyleCnt="0"/>
      <dgm:spPr/>
    </dgm:pt>
    <dgm:pt modelId="{5BD8DEB0-CB05-4DCF-B5A2-3A34298B0F34}" type="pres">
      <dgm:prSet presAssocID="{423BC9A2-7102-4E79-A839-21A7FBA2FC02}" presName="composite" presStyleCnt="0"/>
      <dgm:spPr/>
    </dgm:pt>
    <dgm:pt modelId="{B06CC048-3B0B-491B-8310-D04DF871B166}" type="pres">
      <dgm:prSet presAssocID="{423BC9A2-7102-4E79-A839-21A7FBA2FC02}" presName="background" presStyleLbl="node0" presStyleIdx="0" presStyleCnt="3"/>
      <dgm:spPr/>
    </dgm:pt>
    <dgm:pt modelId="{0BF51561-869D-427E-835D-D24ADB42C2C0}" type="pres">
      <dgm:prSet presAssocID="{423BC9A2-7102-4E79-A839-21A7FBA2FC02}" presName="text" presStyleLbl="fgAcc0" presStyleIdx="0" presStyleCnt="3" custScaleX="250309" custScale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64BCCB-8B93-441A-B0F5-F4509052E280}" type="pres">
      <dgm:prSet presAssocID="{423BC9A2-7102-4E79-A839-21A7FBA2FC02}" presName="hierChild2" presStyleCnt="0"/>
      <dgm:spPr/>
    </dgm:pt>
    <dgm:pt modelId="{28C7807E-DDBF-4301-B349-FF1D425D20B9}" type="pres">
      <dgm:prSet presAssocID="{68494E56-1107-459A-8703-14C26774EB56}" presName="hierRoot1" presStyleCnt="0"/>
      <dgm:spPr/>
    </dgm:pt>
    <dgm:pt modelId="{CA75F1F3-3ACB-4BBD-87AD-C69AE269A48E}" type="pres">
      <dgm:prSet presAssocID="{68494E56-1107-459A-8703-14C26774EB56}" presName="composite" presStyleCnt="0"/>
      <dgm:spPr/>
    </dgm:pt>
    <dgm:pt modelId="{287DF4B0-2085-45B8-AFA4-45BF146C563D}" type="pres">
      <dgm:prSet presAssocID="{68494E56-1107-459A-8703-14C26774EB56}" presName="background" presStyleLbl="node0" presStyleIdx="1" presStyleCnt="3"/>
      <dgm:spPr/>
    </dgm:pt>
    <dgm:pt modelId="{1776E368-5278-429E-9F6E-A174F348A460}" type="pres">
      <dgm:prSet presAssocID="{68494E56-1107-459A-8703-14C26774EB56}" presName="text" presStyleLbl="fgAcc0" presStyleIdx="1" presStyleCnt="3" custScaleX="287358" custScaleY="916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057F7C-D8EF-4700-B76F-C50A02EB2B60}" type="pres">
      <dgm:prSet presAssocID="{68494E56-1107-459A-8703-14C26774EB56}" presName="hierChild2" presStyleCnt="0"/>
      <dgm:spPr/>
    </dgm:pt>
    <dgm:pt modelId="{4E8EF2EA-73A8-4057-A759-9A70AE7D347C}" type="pres">
      <dgm:prSet presAssocID="{EDE3F43D-CB0B-4045-8633-2666735EA758}" presName="Name10" presStyleLbl="parChTrans1D2" presStyleIdx="0" presStyleCnt="1"/>
      <dgm:spPr/>
      <dgm:t>
        <a:bodyPr/>
        <a:lstStyle/>
        <a:p>
          <a:endParaRPr lang="ru-RU"/>
        </a:p>
      </dgm:t>
    </dgm:pt>
    <dgm:pt modelId="{68E0D32F-FEDC-4771-B5B4-7ABE929FD32B}" type="pres">
      <dgm:prSet presAssocID="{B43EAF7C-0FFA-4469-ACC6-E4883A3230AA}" presName="hierRoot2" presStyleCnt="0"/>
      <dgm:spPr/>
    </dgm:pt>
    <dgm:pt modelId="{8D5DFC18-B729-4F31-861A-03C4AC7271FD}" type="pres">
      <dgm:prSet presAssocID="{B43EAF7C-0FFA-4469-ACC6-E4883A3230AA}" presName="composite2" presStyleCnt="0"/>
      <dgm:spPr/>
    </dgm:pt>
    <dgm:pt modelId="{064BDBFA-856D-4219-B196-D47875C8F9E6}" type="pres">
      <dgm:prSet presAssocID="{B43EAF7C-0FFA-4469-ACC6-E4883A3230AA}" presName="background2" presStyleLbl="node2" presStyleIdx="0" presStyleCnt="1"/>
      <dgm:spPr/>
    </dgm:pt>
    <dgm:pt modelId="{EB6903ED-4C0C-48F6-8B50-0992D45AC37A}" type="pres">
      <dgm:prSet presAssocID="{B43EAF7C-0FFA-4469-ACC6-E4883A3230AA}" presName="text2" presStyleLbl="fgAcc2" presStyleIdx="0" presStyleCnt="1" custScaleX="419835" custScaleY="2033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2018B5-82AA-47C3-9589-AEDE76515D9D}" type="pres">
      <dgm:prSet presAssocID="{B43EAF7C-0FFA-4469-ACC6-E4883A3230AA}" presName="hierChild3" presStyleCnt="0"/>
      <dgm:spPr/>
    </dgm:pt>
    <dgm:pt modelId="{9E348F09-1B1B-43C7-82F4-67B27F0D8F5C}" type="pres">
      <dgm:prSet presAssocID="{967E8A46-8ED6-43D4-82F7-9CFDD2A0036C}" presName="Name17" presStyleLbl="parChTrans1D3" presStyleIdx="0" presStyleCnt="4"/>
      <dgm:spPr/>
      <dgm:t>
        <a:bodyPr/>
        <a:lstStyle/>
        <a:p>
          <a:endParaRPr lang="ru-RU"/>
        </a:p>
      </dgm:t>
    </dgm:pt>
    <dgm:pt modelId="{E264244F-67CC-4316-BA82-6BC6E3F54EA4}" type="pres">
      <dgm:prSet presAssocID="{0CB93D13-BC02-4B96-A911-47FF3C86743E}" presName="hierRoot3" presStyleCnt="0"/>
      <dgm:spPr/>
    </dgm:pt>
    <dgm:pt modelId="{4A32A2DA-4B88-46A9-B56E-D86A157AE175}" type="pres">
      <dgm:prSet presAssocID="{0CB93D13-BC02-4B96-A911-47FF3C86743E}" presName="composite3" presStyleCnt="0"/>
      <dgm:spPr/>
    </dgm:pt>
    <dgm:pt modelId="{92A778D4-9200-4103-AB56-8EFC0EC16800}" type="pres">
      <dgm:prSet presAssocID="{0CB93D13-BC02-4B96-A911-47FF3C86743E}" presName="background3" presStyleLbl="node3" presStyleIdx="0" presStyleCnt="4"/>
      <dgm:spPr/>
    </dgm:pt>
    <dgm:pt modelId="{CED929DA-C81F-49ED-9012-930A47564714}" type="pres">
      <dgm:prSet presAssocID="{0CB93D13-BC02-4B96-A911-47FF3C86743E}" presName="text3" presStyleLbl="fgAcc3" presStyleIdx="0" presStyleCnt="4" custScaleX="214250" custScaleY="1417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2A7CBC-5AA4-4027-9EF6-E94932860230}" type="pres">
      <dgm:prSet presAssocID="{0CB93D13-BC02-4B96-A911-47FF3C86743E}" presName="hierChild4" presStyleCnt="0"/>
      <dgm:spPr/>
    </dgm:pt>
    <dgm:pt modelId="{09864826-913E-42B6-8B17-8074BBA7CA32}" type="pres">
      <dgm:prSet presAssocID="{25AFA258-BD63-40CF-A168-C41DB12C5091}" presName="Name23" presStyleLbl="parChTrans1D4" presStyleIdx="0" presStyleCnt="9"/>
      <dgm:spPr/>
      <dgm:t>
        <a:bodyPr/>
        <a:lstStyle/>
        <a:p>
          <a:endParaRPr lang="ru-RU"/>
        </a:p>
      </dgm:t>
    </dgm:pt>
    <dgm:pt modelId="{6F23D361-CD45-475F-8047-CA5ABE463654}" type="pres">
      <dgm:prSet presAssocID="{4BCDD312-D39E-4D5B-AAA5-8D820001B1A2}" presName="hierRoot4" presStyleCnt="0"/>
      <dgm:spPr/>
    </dgm:pt>
    <dgm:pt modelId="{ACC7677A-D19F-4943-8DFE-E83899BB33ED}" type="pres">
      <dgm:prSet presAssocID="{4BCDD312-D39E-4D5B-AAA5-8D820001B1A2}" presName="composite4" presStyleCnt="0"/>
      <dgm:spPr/>
    </dgm:pt>
    <dgm:pt modelId="{72C09067-B4B7-4763-89A5-A4C5259BD3AC}" type="pres">
      <dgm:prSet presAssocID="{4BCDD312-D39E-4D5B-AAA5-8D820001B1A2}" presName="background4" presStyleLbl="node4" presStyleIdx="0" presStyleCnt="9"/>
      <dgm:spPr/>
    </dgm:pt>
    <dgm:pt modelId="{587D86FE-279F-480C-A6A4-2A96CF211805}" type="pres">
      <dgm:prSet presAssocID="{4BCDD312-D39E-4D5B-AAA5-8D820001B1A2}" presName="text4" presStyleLbl="fgAcc4" presStyleIdx="0" presStyleCnt="9" custScaleX="62132" custScaleY="3162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86CE95-0A53-4078-8636-0DC5679AAC0C}" type="pres">
      <dgm:prSet presAssocID="{4BCDD312-D39E-4D5B-AAA5-8D820001B1A2}" presName="hierChild5" presStyleCnt="0"/>
      <dgm:spPr/>
    </dgm:pt>
    <dgm:pt modelId="{E0CB54EE-4BBC-45E1-967B-3D7980E02D62}" type="pres">
      <dgm:prSet presAssocID="{67B79373-A8E3-4BCB-9E4E-81FC01B121B0}" presName="Name23" presStyleLbl="parChTrans1D4" presStyleIdx="1" presStyleCnt="9"/>
      <dgm:spPr/>
      <dgm:t>
        <a:bodyPr/>
        <a:lstStyle/>
        <a:p>
          <a:endParaRPr lang="ru-RU"/>
        </a:p>
      </dgm:t>
    </dgm:pt>
    <dgm:pt modelId="{FDC40A61-4D2A-424A-9F9A-67BB90FD4275}" type="pres">
      <dgm:prSet presAssocID="{F211E6D0-F8D7-40A4-AC7E-3FBF75B74466}" presName="hierRoot4" presStyleCnt="0"/>
      <dgm:spPr/>
    </dgm:pt>
    <dgm:pt modelId="{D3413766-07D6-4AED-B835-D10535346E23}" type="pres">
      <dgm:prSet presAssocID="{F211E6D0-F8D7-40A4-AC7E-3FBF75B74466}" presName="composite4" presStyleCnt="0"/>
      <dgm:spPr/>
    </dgm:pt>
    <dgm:pt modelId="{AA9C752A-9C80-4C42-8F66-86EE221A410B}" type="pres">
      <dgm:prSet presAssocID="{F211E6D0-F8D7-40A4-AC7E-3FBF75B74466}" presName="background4" presStyleLbl="node4" presStyleIdx="1" presStyleCnt="9"/>
      <dgm:spPr/>
    </dgm:pt>
    <dgm:pt modelId="{BF448DBF-72DD-4B7D-84F9-4FDE7E9A6A8C}" type="pres">
      <dgm:prSet presAssocID="{F211E6D0-F8D7-40A4-AC7E-3FBF75B74466}" presName="text4" presStyleLbl="fgAcc4" presStyleIdx="1" presStyleCnt="9" custScaleX="52712" custScaleY="3248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0AAF53-3281-4665-A7DC-64DFA6836B49}" type="pres">
      <dgm:prSet presAssocID="{F211E6D0-F8D7-40A4-AC7E-3FBF75B74466}" presName="hierChild5" presStyleCnt="0"/>
      <dgm:spPr/>
    </dgm:pt>
    <dgm:pt modelId="{B395B5E9-A610-4D4D-BF02-F425F8846AE6}" type="pres">
      <dgm:prSet presAssocID="{C0D5169A-A186-46F4-9292-AB5442FDA769}" presName="Name17" presStyleLbl="parChTrans1D3" presStyleIdx="1" presStyleCnt="4"/>
      <dgm:spPr/>
      <dgm:t>
        <a:bodyPr/>
        <a:lstStyle/>
        <a:p>
          <a:endParaRPr lang="ru-RU"/>
        </a:p>
      </dgm:t>
    </dgm:pt>
    <dgm:pt modelId="{DD9D6F29-A0F1-4FD7-BA49-D11484F299B4}" type="pres">
      <dgm:prSet presAssocID="{3BD238C6-4742-4E33-8A98-00CEA8B627BF}" presName="hierRoot3" presStyleCnt="0"/>
      <dgm:spPr/>
    </dgm:pt>
    <dgm:pt modelId="{22EE70AB-26A6-4EC9-B1F8-3953B1152628}" type="pres">
      <dgm:prSet presAssocID="{3BD238C6-4742-4E33-8A98-00CEA8B627BF}" presName="composite3" presStyleCnt="0"/>
      <dgm:spPr/>
    </dgm:pt>
    <dgm:pt modelId="{75A75949-2D89-4CB5-A3A5-444B4BF71140}" type="pres">
      <dgm:prSet presAssocID="{3BD238C6-4742-4E33-8A98-00CEA8B627BF}" presName="background3" presStyleLbl="node3" presStyleIdx="1" presStyleCnt="4"/>
      <dgm:spPr/>
    </dgm:pt>
    <dgm:pt modelId="{698844E3-19D4-4C9C-A581-C8E58F127CE5}" type="pres">
      <dgm:prSet presAssocID="{3BD238C6-4742-4E33-8A98-00CEA8B627BF}" presName="text3" presStyleLbl="fgAcc3" presStyleIdx="1" presStyleCnt="4" custScaleX="227830" custScaleY="1470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081433-0AA7-41F9-AB13-161A0CD40D54}" type="pres">
      <dgm:prSet presAssocID="{3BD238C6-4742-4E33-8A98-00CEA8B627BF}" presName="hierChild4" presStyleCnt="0"/>
      <dgm:spPr/>
    </dgm:pt>
    <dgm:pt modelId="{E6C877E6-4087-4FD1-81C2-DF57D681238E}" type="pres">
      <dgm:prSet presAssocID="{791BB1D5-3CE2-4EDF-A739-F01A37527181}" presName="Name23" presStyleLbl="parChTrans1D4" presStyleIdx="2" presStyleCnt="9"/>
      <dgm:spPr/>
      <dgm:t>
        <a:bodyPr/>
        <a:lstStyle/>
        <a:p>
          <a:endParaRPr lang="ru-RU"/>
        </a:p>
      </dgm:t>
    </dgm:pt>
    <dgm:pt modelId="{231E3580-AFBD-4BCD-9BE4-82F057474BFE}" type="pres">
      <dgm:prSet presAssocID="{B14C2602-29F6-4DA9-8190-2F02D3CFA1B0}" presName="hierRoot4" presStyleCnt="0"/>
      <dgm:spPr/>
    </dgm:pt>
    <dgm:pt modelId="{60BEB89F-3220-4DC5-9A63-1DFB3AE3CD54}" type="pres">
      <dgm:prSet presAssocID="{B14C2602-29F6-4DA9-8190-2F02D3CFA1B0}" presName="composite4" presStyleCnt="0"/>
      <dgm:spPr/>
    </dgm:pt>
    <dgm:pt modelId="{A5EDA5F4-7C77-41C0-A0F2-E99BCC176796}" type="pres">
      <dgm:prSet presAssocID="{B14C2602-29F6-4DA9-8190-2F02D3CFA1B0}" presName="background4" presStyleLbl="node4" presStyleIdx="2" presStyleCnt="9"/>
      <dgm:spPr/>
    </dgm:pt>
    <dgm:pt modelId="{6780C981-769E-4DD8-9CF7-DE44D0C5F73F}" type="pres">
      <dgm:prSet presAssocID="{B14C2602-29F6-4DA9-8190-2F02D3CFA1B0}" presName="text4" presStyleLbl="fgAcc4" presStyleIdx="2" presStyleCnt="9" custScaleX="62132" custScaleY="3257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C460B0-B1C9-4B2F-84B2-1283B629078C}" type="pres">
      <dgm:prSet presAssocID="{B14C2602-29F6-4DA9-8190-2F02D3CFA1B0}" presName="hierChild5" presStyleCnt="0"/>
      <dgm:spPr/>
    </dgm:pt>
    <dgm:pt modelId="{291FB106-9505-48C3-B649-58FB9B7926EF}" type="pres">
      <dgm:prSet presAssocID="{CAF3F0E8-ABEA-4F19-9F2F-8AE5A58C3DD0}" presName="Name23" presStyleLbl="parChTrans1D4" presStyleIdx="3" presStyleCnt="9"/>
      <dgm:spPr/>
      <dgm:t>
        <a:bodyPr/>
        <a:lstStyle/>
        <a:p>
          <a:endParaRPr lang="ru-RU"/>
        </a:p>
      </dgm:t>
    </dgm:pt>
    <dgm:pt modelId="{E758E840-26F0-408E-9483-34A84FEC6222}" type="pres">
      <dgm:prSet presAssocID="{254F21AC-2601-483E-875E-7060B5B815F2}" presName="hierRoot4" presStyleCnt="0"/>
      <dgm:spPr/>
    </dgm:pt>
    <dgm:pt modelId="{ACD01668-E7BA-4812-9C51-BC84C6A77B26}" type="pres">
      <dgm:prSet presAssocID="{254F21AC-2601-483E-875E-7060B5B815F2}" presName="composite4" presStyleCnt="0"/>
      <dgm:spPr/>
    </dgm:pt>
    <dgm:pt modelId="{4A82250A-D5CE-47C7-BF1E-4AF4F5549AE1}" type="pres">
      <dgm:prSet presAssocID="{254F21AC-2601-483E-875E-7060B5B815F2}" presName="background4" presStyleLbl="node4" presStyleIdx="3" presStyleCnt="9"/>
      <dgm:spPr/>
    </dgm:pt>
    <dgm:pt modelId="{F6619363-ADB0-4E26-B6F3-89F7D1CC2EA9}" type="pres">
      <dgm:prSet presAssocID="{254F21AC-2601-483E-875E-7060B5B815F2}" presName="text4" presStyleLbl="fgAcc4" presStyleIdx="3" presStyleCnt="9" custScaleX="61212" custScaleY="3210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984C61-1320-4028-9BD0-F133ED18CF7C}" type="pres">
      <dgm:prSet presAssocID="{254F21AC-2601-483E-875E-7060B5B815F2}" presName="hierChild5" presStyleCnt="0"/>
      <dgm:spPr/>
    </dgm:pt>
    <dgm:pt modelId="{BDE62925-FCBD-4264-8749-4000347440D3}" type="pres">
      <dgm:prSet presAssocID="{99683437-B49A-42BB-9CFD-53ABD49CF9BE}" presName="Name17" presStyleLbl="parChTrans1D3" presStyleIdx="2" presStyleCnt="4"/>
      <dgm:spPr/>
      <dgm:t>
        <a:bodyPr/>
        <a:lstStyle/>
        <a:p>
          <a:endParaRPr lang="ru-RU"/>
        </a:p>
      </dgm:t>
    </dgm:pt>
    <dgm:pt modelId="{18DC9AA0-05E5-4154-8395-2343599A2B6B}" type="pres">
      <dgm:prSet presAssocID="{77966594-0917-45D7-8F37-53EA2C036DA9}" presName="hierRoot3" presStyleCnt="0"/>
      <dgm:spPr/>
    </dgm:pt>
    <dgm:pt modelId="{58A1238A-CF5F-4C5C-957C-18B8E1F5A2B6}" type="pres">
      <dgm:prSet presAssocID="{77966594-0917-45D7-8F37-53EA2C036DA9}" presName="composite3" presStyleCnt="0"/>
      <dgm:spPr/>
    </dgm:pt>
    <dgm:pt modelId="{D00F66B1-F6B0-46DA-A63B-98C185657C8B}" type="pres">
      <dgm:prSet presAssocID="{77966594-0917-45D7-8F37-53EA2C036DA9}" presName="background3" presStyleLbl="node3" presStyleIdx="2" presStyleCnt="4"/>
      <dgm:spPr/>
    </dgm:pt>
    <dgm:pt modelId="{A5EDE20F-334B-428A-A5E3-1832C09FE2B7}" type="pres">
      <dgm:prSet presAssocID="{77966594-0917-45D7-8F37-53EA2C036DA9}" presName="text3" presStyleLbl="fgAcc3" presStyleIdx="2" presStyleCnt="4" custScaleX="267394" custScaleY="1479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3FB9F0-DCB2-4164-A77F-505C1767975D}" type="pres">
      <dgm:prSet presAssocID="{77966594-0917-45D7-8F37-53EA2C036DA9}" presName="hierChild4" presStyleCnt="0"/>
      <dgm:spPr/>
    </dgm:pt>
    <dgm:pt modelId="{3D509736-17C7-4737-A420-4032D3275992}" type="pres">
      <dgm:prSet presAssocID="{A366071C-9A9F-4B4F-9CD3-616FD7291483}" presName="Name23" presStyleLbl="parChTrans1D4" presStyleIdx="4" presStyleCnt="9"/>
      <dgm:spPr/>
      <dgm:t>
        <a:bodyPr/>
        <a:lstStyle/>
        <a:p>
          <a:endParaRPr lang="ru-RU"/>
        </a:p>
      </dgm:t>
    </dgm:pt>
    <dgm:pt modelId="{FD76BFF7-B6BE-4655-B34E-1DC0F929A8F8}" type="pres">
      <dgm:prSet presAssocID="{D112CBBA-6EC2-4525-AA27-1FEC05B5B233}" presName="hierRoot4" presStyleCnt="0"/>
      <dgm:spPr/>
    </dgm:pt>
    <dgm:pt modelId="{E817EE65-BA0E-46DA-846C-DBC7E6888857}" type="pres">
      <dgm:prSet presAssocID="{D112CBBA-6EC2-4525-AA27-1FEC05B5B233}" presName="composite4" presStyleCnt="0"/>
      <dgm:spPr/>
    </dgm:pt>
    <dgm:pt modelId="{D36ABE1F-5D62-4F54-B22E-E264D9BB4D42}" type="pres">
      <dgm:prSet presAssocID="{D112CBBA-6EC2-4525-AA27-1FEC05B5B233}" presName="background4" presStyleLbl="node4" presStyleIdx="4" presStyleCnt="9"/>
      <dgm:spPr/>
    </dgm:pt>
    <dgm:pt modelId="{2E846E77-DD57-4972-8075-F0D8620126DC}" type="pres">
      <dgm:prSet presAssocID="{D112CBBA-6EC2-4525-AA27-1FEC05B5B233}" presName="text4" presStyleLbl="fgAcc4" presStyleIdx="4" presStyleCnt="9" custScaleX="69726" custScaleY="3234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323D2E-E4EC-4243-B374-46C916F3B033}" type="pres">
      <dgm:prSet presAssocID="{D112CBBA-6EC2-4525-AA27-1FEC05B5B233}" presName="hierChild5" presStyleCnt="0"/>
      <dgm:spPr/>
    </dgm:pt>
    <dgm:pt modelId="{C41525E9-3747-4C8E-B3E7-C230280E356E}" type="pres">
      <dgm:prSet presAssocID="{CDDBE038-EC53-43F9-817D-76890DE3BDC4}" presName="Name23" presStyleLbl="parChTrans1D4" presStyleIdx="5" presStyleCnt="9"/>
      <dgm:spPr/>
      <dgm:t>
        <a:bodyPr/>
        <a:lstStyle/>
        <a:p>
          <a:endParaRPr lang="ru-RU"/>
        </a:p>
      </dgm:t>
    </dgm:pt>
    <dgm:pt modelId="{B0798C83-C17A-4A35-B756-FB8878986216}" type="pres">
      <dgm:prSet presAssocID="{CD8C13C3-42DC-420B-93B9-DDE1C66F665B}" presName="hierRoot4" presStyleCnt="0"/>
      <dgm:spPr/>
    </dgm:pt>
    <dgm:pt modelId="{DBC93FC5-80EA-49E3-8273-5C632264CC56}" type="pres">
      <dgm:prSet presAssocID="{CD8C13C3-42DC-420B-93B9-DDE1C66F665B}" presName="composite4" presStyleCnt="0"/>
      <dgm:spPr/>
    </dgm:pt>
    <dgm:pt modelId="{FBDC0912-CF27-4582-84E9-583B39D43C5D}" type="pres">
      <dgm:prSet presAssocID="{CD8C13C3-42DC-420B-93B9-DDE1C66F665B}" presName="background4" presStyleLbl="node4" presStyleIdx="5" presStyleCnt="9"/>
      <dgm:spPr/>
    </dgm:pt>
    <dgm:pt modelId="{DBAC671D-C187-4878-A9E8-D1C0A2FC3C2E}" type="pres">
      <dgm:prSet presAssocID="{CD8C13C3-42DC-420B-93B9-DDE1C66F665B}" presName="text4" presStyleLbl="fgAcc4" presStyleIdx="5" presStyleCnt="9" custScaleX="77037" custScaleY="3180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0908BF-0D38-4B3A-9ABF-5067BCBEB671}" type="pres">
      <dgm:prSet presAssocID="{CD8C13C3-42DC-420B-93B9-DDE1C66F665B}" presName="hierChild5" presStyleCnt="0"/>
      <dgm:spPr/>
    </dgm:pt>
    <dgm:pt modelId="{E5EF2490-E5C1-43AD-8F56-648851501A46}" type="pres">
      <dgm:prSet presAssocID="{34C09E60-9B25-498A-8A99-3388D19184A6}" presName="Name17" presStyleLbl="parChTrans1D3" presStyleIdx="3" presStyleCnt="4"/>
      <dgm:spPr/>
      <dgm:t>
        <a:bodyPr/>
        <a:lstStyle/>
        <a:p>
          <a:endParaRPr lang="ru-RU"/>
        </a:p>
      </dgm:t>
    </dgm:pt>
    <dgm:pt modelId="{D517C279-A2CA-4C0E-93D0-01A775D456EC}" type="pres">
      <dgm:prSet presAssocID="{20397DEF-CDF3-47E5-8E82-D277D6CC740E}" presName="hierRoot3" presStyleCnt="0"/>
      <dgm:spPr/>
    </dgm:pt>
    <dgm:pt modelId="{8E1392F7-DA13-4DB9-96A3-7BBFDEDBBCAF}" type="pres">
      <dgm:prSet presAssocID="{20397DEF-CDF3-47E5-8E82-D277D6CC740E}" presName="composite3" presStyleCnt="0"/>
      <dgm:spPr/>
    </dgm:pt>
    <dgm:pt modelId="{DCE248EB-9D91-4F4E-BD4B-1154C3344464}" type="pres">
      <dgm:prSet presAssocID="{20397DEF-CDF3-47E5-8E82-D277D6CC740E}" presName="background3" presStyleLbl="node3" presStyleIdx="3" presStyleCnt="4"/>
      <dgm:spPr/>
    </dgm:pt>
    <dgm:pt modelId="{47336EAC-ADD1-460E-B917-CA3010CBC263}" type="pres">
      <dgm:prSet presAssocID="{20397DEF-CDF3-47E5-8E82-D277D6CC740E}" presName="text3" presStyleLbl="fgAcc3" presStyleIdx="3" presStyleCnt="4" custScaleX="242965" custScaleY="1479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13ACF1-178E-4314-860D-FBABB485B118}" type="pres">
      <dgm:prSet presAssocID="{20397DEF-CDF3-47E5-8E82-D277D6CC740E}" presName="hierChild4" presStyleCnt="0"/>
      <dgm:spPr/>
    </dgm:pt>
    <dgm:pt modelId="{E7570F73-D489-4708-AA6C-2B9FB4DACA27}" type="pres">
      <dgm:prSet presAssocID="{B213C4E6-6CE7-42AA-9281-88A7ACB71378}" presName="Name23" presStyleLbl="parChTrans1D4" presStyleIdx="6" presStyleCnt="9"/>
      <dgm:spPr/>
      <dgm:t>
        <a:bodyPr/>
        <a:lstStyle/>
        <a:p>
          <a:endParaRPr lang="ru-RU"/>
        </a:p>
      </dgm:t>
    </dgm:pt>
    <dgm:pt modelId="{40BF4E09-3C97-4E6A-BB96-602A0E4E4E34}" type="pres">
      <dgm:prSet presAssocID="{68738418-8512-476B-AFCF-6A6CEFD90066}" presName="hierRoot4" presStyleCnt="0"/>
      <dgm:spPr/>
    </dgm:pt>
    <dgm:pt modelId="{3E99C541-E5CC-4F87-AFC0-26BA63BEC187}" type="pres">
      <dgm:prSet presAssocID="{68738418-8512-476B-AFCF-6A6CEFD90066}" presName="composite4" presStyleCnt="0"/>
      <dgm:spPr/>
    </dgm:pt>
    <dgm:pt modelId="{2E65B4DD-33F9-4701-9A85-597F97414B00}" type="pres">
      <dgm:prSet presAssocID="{68738418-8512-476B-AFCF-6A6CEFD90066}" presName="background4" presStyleLbl="node4" presStyleIdx="6" presStyleCnt="9"/>
      <dgm:spPr/>
    </dgm:pt>
    <dgm:pt modelId="{1F3A2E86-BC27-43BB-B18C-2897A5B93139}" type="pres">
      <dgm:prSet presAssocID="{68738418-8512-476B-AFCF-6A6CEFD90066}" presName="text4" presStyleLbl="fgAcc4" presStyleIdx="6" presStyleCnt="9" custScaleX="72147" custScaleY="3190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C277F7-1B58-4B10-9F1E-9B9BCD7C0F39}" type="pres">
      <dgm:prSet presAssocID="{68738418-8512-476B-AFCF-6A6CEFD90066}" presName="hierChild5" presStyleCnt="0"/>
      <dgm:spPr/>
    </dgm:pt>
    <dgm:pt modelId="{13218A3C-C8E2-4E13-8F1A-DCE1413D32CC}" type="pres">
      <dgm:prSet presAssocID="{014A536A-CBC8-40ED-AA9B-AE932A34DCEF}" presName="Name23" presStyleLbl="parChTrans1D4" presStyleIdx="7" presStyleCnt="9"/>
      <dgm:spPr/>
      <dgm:t>
        <a:bodyPr/>
        <a:lstStyle/>
        <a:p>
          <a:endParaRPr lang="ru-RU"/>
        </a:p>
      </dgm:t>
    </dgm:pt>
    <dgm:pt modelId="{37063D00-F0FD-46DD-8A80-F2373126B44A}" type="pres">
      <dgm:prSet presAssocID="{1BF9E7A2-6F44-498A-B016-6B8BC3D86930}" presName="hierRoot4" presStyleCnt="0"/>
      <dgm:spPr/>
    </dgm:pt>
    <dgm:pt modelId="{CD406962-A3E8-4F7A-9F1A-96D9AB2A8C64}" type="pres">
      <dgm:prSet presAssocID="{1BF9E7A2-6F44-498A-B016-6B8BC3D86930}" presName="composite4" presStyleCnt="0"/>
      <dgm:spPr/>
    </dgm:pt>
    <dgm:pt modelId="{9A1DF70E-574B-4C24-9951-59B284BA5551}" type="pres">
      <dgm:prSet presAssocID="{1BF9E7A2-6F44-498A-B016-6B8BC3D86930}" presName="background4" presStyleLbl="node4" presStyleIdx="7" presStyleCnt="9"/>
      <dgm:spPr/>
    </dgm:pt>
    <dgm:pt modelId="{F7041540-CBA6-46CE-B7F7-7C6CEE5D11A3}" type="pres">
      <dgm:prSet presAssocID="{1BF9E7A2-6F44-498A-B016-6B8BC3D86930}" presName="text4" presStyleLbl="fgAcc4" presStyleIdx="7" presStyleCnt="9" custScaleX="67015" custScaleY="324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069FAC-315D-49E0-A87E-F41882BB6202}" type="pres">
      <dgm:prSet presAssocID="{1BF9E7A2-6F44-498A-B016-6B8BC3D86930}" presName="hierChild5" presStyleCnt="0"/>
      <dgm:spPr/>
    </dgm:pt>
    <dgm:pt modelId="{64944BE5-076B-4E18-9FA8-D244BFD6E943}" type="pres">
      <dgm:prSet presAssocID="{63C2DB18-E27C-455B-89AD-0C2D2AFCB5FB}" presName="Name23" presStyleLbl="parChTrans1D4" presStyleIdx="8" presStyleCnt="9"/>
      <dgm:spPr/>
      <dgm:t>
        <a:bodyPr/>
        <a:lstStyle/>
        <a:p>
          <a:endParaRPr lang="ru-RU"/>
        </a:p>
      </dgm:t>
    </dgm:pt>
    <dgm:pt modelId="{601DB5AE-FE45-478A-9194-FD4A5705460C}" type="pres">
      <dgm:prSet presAssocID="{C41524C3-4B44-41D6-80E5-3588D59D936B}" presName="hierRoot4" presStyleCnt="0"/>
      <dgm:spPr/>
    </dgm:pt>
    <dgm:pt modelId="{70A67C92-D481-4024-9D0D-2A67FD8E6BDC}" type="pres">
      <dgm:prSet presAssocID="{C41524C3-4B44-41D6-80E5-3588D59D936B}" presName="composite4" presStyleCnt="0"/>
      <dgm:spPr/>
    </dgm:pt>
    <dgm:pt modelId="{5FA43803-E26A-4281-BB14-F53979CEFDC7}" type="pres">
      <dgm:prSet presAssocID="{C41524C3-4B44-41D6-80E5-3588D59D936B}" presName="background4" presStyleLbl="node4" presStyleIdx="8" presStyleCnt="9"/>
      <dgm:spPr/>
    </dgm:pt>
    <dgm:pt modelId="{2D264389-E2AD-4C6E-81B8-60A5F0EC8617}" type="pres">
      <dgm:prSet presAssocID="{C41524C3-4B44-41D6-80E5-3588D59D936B}" presName="text4" presStyleLbl="fgAcc4" presStyleIdx="8" presStyleCnt="9" custScaleX="58298" custScaleY="324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4B2C5F-AE62-4F55-8327-AF33F5516371}" type="pres">
      <dgm:prSet presAssocID="{C41524C3-4B44-41D6-80E5-3588D59D936B}" presName="hierChild5" presStyleCnt="0"/>
      <dgm:spPr/>
    </dgm:pt>
    <dgm:pt modelId="{4F7F6B36-FE99-411D-8682-39116654FC94}" type="pres">
      <dgm:prSet presAssocID="{41A029D5-4443-4201-97B7-59F3F5C75B3B}" presName="hierRoot1" presStyleCnt="0"/>
      <dgm:spPr/>
    </dgm:pt>
    <dgm:pt modelId="{4DBF7077-E14D-4D96-A922-CEF9BA9FFB72}" type="pres">
      <dgm:prSet presAssocID="{41A029D5-4443-4201-97B7-59F3F5C75B3B}" presName="composite" presStyleCnt="0"/>
      <dgm:spPr/>
    </dgm:pt>
    <dgm:pt modelId="{ED46B854-5A01-4E92-AD61-3592C882C810}" type="pres">
      <dgm:prSet presAssocID="{41A029D5-4443-4201-97B7-59F3F5C75B3B}" presName="background" presStyleLbl="node0" presStyleIdx="2" presStyleCnt="3"/>
      <dgm:spPr/>
    </dgm:pt>
    <dgm:pt modelId="{4ECFD659-DF01-453C-8C92-783D869ABD4F}" type="pres">
      <dgm:prSet presAssocID="{41A029D5-4443-4201-97B7-59F3F5C75B3B}" presName="text" presStyleLbl="fgAcc0" presStyleIdx="2" presStyleCnt="3" custScaleX="346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3282F6-4026-47F1-B435-D43929774392}" type="pres">
      <dgm:prSet presAssocID="{41A029D5-4443-4201-97B7-59F3F5C75B3B}" presName="hierChild2" presStyleCnt="0"/>
      <dgm:spPr/>
    </dgm:pt>
  </dgm:ptLst>
  <dgm:cxnLst>
    <dgm:cxn modelId="{05CC9DFE-4140-41CE-95E0-1178296B7402}" type="presOf" srcId="{D112CBBA-6EC2-4525-AA27-1FEC05B5B233}" destId="{2E846E77-DD57-4972-8075-F0D8620126DC}" srcOrd="0" destOrd="0" presId="urn:microsoft.com/office/officeart/2005/8/layout/hierarchy1"/>
    <dgm:cxn modelId="{DB8B6119-E8FC-4739-97E5-40339E3E9BE5}" type="presOf" srcId="{791BB1D5-3CE2-4EDF-A739-F01A37527181}" destId="{E6C877E6-4087-4FD1-81C2-DF57D681238E}" srcOrd="0" destOrd="0" presId="urn:microsoft.com/office/officeart/2005/8/layout/hierarchy1"/>
    <dgm:cxn modelId="{0A3C8DE8-EE8F-47FE-8D6E-2ABE5A8F14A7}" srcId="{B43EAF7C-0FFA-4469-ACC6-E4883A3230AA}" destId="{20397DEF-CDF3-47E5-8E82-D277D6CC740E}" srcOrd="3" destOrd="0" parTransId="{34C09E60-9B25-498A-8A99-3388D19184A6}" sibTransId="{479BAFA6-D34B-4F93-8851-522BA6C852B3}"/>
    <dgm:cxn modelId="{64B498E6-A92F-4C3A-9EB7-F16C52A46530}" srcId="{0CB93D13-BC02-4B96-A911-47FF3C86743E}" destId="{F211E6D0-F8D7-40A4-AC7E-3FBF75B74466}" srcOrd="1" destOrd="0" parTransId="{67B79373-A8E3-4BCB-9E4E-81FC01B121B0}" sibTransId="{64235A86-A137-425F-8DDD-5A78CF3C2343}"/>
    <dgm:cxn modelId="{D368ED6C-D10A-41A5-93BC-3143C2814544}" type="presOf" srcId="{67B79373-A8E3-4BCB-9E4E-81FC01B121B0}" destId="{E0CB54EE-4BBC-45E1-967B-3D7980E02D62}" srcOrd="0" destOrd="0" presId="urn:microsoft.com/office/officeart/2005/8/layout/hierarchy1"/>
    <dgm:cxn modelId="{783A1FB2-4988-4100-8D8A-4AC3CDF2EF3D}" type="presOf" srcId="{A366071C-9A9F-4B4F-9CD3-616FD7291483}" destId="{3D509736-17C7-4737-A420-4032D3275992}" srcOrd="0" destOrd="0" presId="urn:microsoft.com/office/officeart/2005/8/layout/hierarchy1"/>
    <dgm:cxn modelId="{5016E59E-B59A-454E-982F-18BFA8F46EFA}" type="presOf" srcId="{41A029D5-4443-4201-97B7-59F3F5C75B3B}" destId="{4ECFD659-DF01-453C-8C92-783D869ABD4F}" srcOrd="0" destOrd="0" presId="urn:microsoft.com/office/officeart/2005/8/layout/hierarchy1"/>
    <dgm:cxn modelId="{5AB41454-64D2-4783-BF17-2EC2C99A0F87}" type="presOf" srcId="{423BC9A2-7102-4E79-A839-21A7FBA2FC02}" destId="{0BF51561-869D-427E-835D-D24ADB42C2C0}" srcOrd="0" destOrd="0" presId="urn:microsoft.com/office/officeart/2005/8/layout/hierarchy1"/>
    <dgm:cxn modelId="{17F673DE-2661-4978-86FA-A37DA59CBD12}" type="presOf" srcId="{34C09E60-9B25-498A-8A99-3388D19184A6}" destId="{E5EF2490-E5C1-43AD-8F56-648851501A46}" srcOrd="0" destOrd="0" presId="urn:microsoft.com/office/officeart/2005/8/layout/hierarchy1"/>
    <dgm:cxn modelId="{A96DF987-6443-4E73-AFA1-F5E1E622D71B}" type="presOf" srcId="{CDDBE038-EC53-43F9-817D-76890DE3BDC4}" destId="{C41525E9-3747-4C8E-B3E7-C230280E356E}" srcOrd="0" destOrd="0" presId="urn:microsoft.com/office/officeart/2005/8/layout/hierarchy1"/>
    <dgm:cxn modelId="{DE3A5753-C439-43F5-BDA0-FE076EDF3A58}" type="presOf" srcId="{99683437-B49A-42BB-9CFD-53ABD49CF9BE}" destId="{BDE62925-FCBD-4264-8749-4000347440D3}" srcOrd="0" destOrd="0" presId="urn:microsoft.com/office/officeart/2005/8/layout/hierarchy1"/>
    <dgm:cxn modelId="{616AAAA5-DD5B-4D99-B66B-B0437623DEDC}" srcId="{77966594-0917-45D7-8F37-53EA2C036DA9}" destId="{CD8C13C3-42DC-420B-93B9-DDE1C66F665B}" srcOrd="1" destOrd="0" parTransId="{CDDBE038-EC53-43F9-817D-76890DE3BDC4}" sibTransId="{675AC191-CB81-4F03-B8B2-3C989E539077}"/>
    <dgm:cxn modelId="{B7A0475E-70EA-4D53-87AC-1D40211731DD}" type="presOf" srcId="{B43EAF7C-0FFA-4469-ACC6-E4883A3230AA}" destId="{EB6903ED-4C0C-48F6-8B50-0992D45AC37A}" srcOrd="0" destOrd="0" presId="urn:microsoft.com/office/officeart/2005/8/layout/hierarchy1"/>
    <dgm:cxn modelId="{FA205FB6-49AE-4385-AA96-D5A9DD6A2084}" type="presOf" srcId="{68738418-8512-476B-AFCF-6A6CEFD90066}" destId="{1F3A2E86-BC27-43BB-B18C-2897A5B93139}" srcOrd="0" destOrd="0" presId="urn:microsoft.com/office/officeart/2005/8/layout/hierarchy1"/>
    <dgm:cxn modelId="{857F94DF-B881-4531-AF7F-5D22A204EBAF}" srcId="{3BD238C6-4742-4E33-8A98-00CEA8B627BF}" destId="{B14C2602-29F6-4DA9-8190-2F02D3CFA1B0}" srcOrd="0" destOrd="0" parTransId="{791BB1D5-3CE2-4EDF-A739-F01A37527181}" sibTransId="{837A50B3-1BC3-4347-9582-EAA7B5BBD4F8}"/>
    <dgm:cxn modelId="{04414271-BCEA-4382-B86B-855EDA52FC38}" srcId="{B43EAF7C-0FFA-4469-ACC6-E4883A3230AA}" destId="{77966594-0917-45D7-8F37-53EA2C036DA9}" srcOrd="2" destOrd="0" parTransId="{99683437-B49A-42BB-9CFD-53ABD49CF9BE}" sibTransId="{838FDAA0-E950-4825-8756-A86C83FF5044}"/>
    <dgm:cxn modelId="{FF5A38AF-6F98-4897-AB4C-5B6C292C6155}" srcId="{68494E56-1107-459A-8703-14C26774EB56}" destId="{B43EAF7C-0FFA-4469-ACC6-E4883A3230AA}" srcOrd="0" destOrd="0" parTransId="{EDE3F43D-CB0B-4045-8633-2666735EA758}" sibTransId="{8DB51FE5-28AF-49AE-9FEB-E3FC2C9EBB92}"/>
    <dgm:cxn modelId="{5348822C-73E4-4878-BE2A-3A838D7EDCF9}" type="presOf" srcId="{0CB93D13-BC02-4B96-A911-47FF3C86743E}" destId="{CED929DA-C81F-49ED-9012-930A47564714}" srcOrd="0" destOrd="0" presId="urn:microsoft.com/office/officeart/2005/8/layout/hierarchy1"/>
    <dgm:cxn modelId="{6A3F2A57-9B07-493C-82EE-DC0B1F57519D}" srcId="{B43EAF7C-0FFA-4469-ACC6-E4883A3230AA}" destId="{3BD238C6-4742-4E33-8A98-00CEA8B627BF}" srcOrd="1" destOrd="0" parTransId="{C0D5169A-A186-46F4-9292-AB5442FDA769}" sibTransId="{96C71246-0AFE-447F-8276-F68369CE3791}"/>
    <dgm:cxn modelId="{B6E026B2-CA1F-41F9-8BF7-42CDDCC90EFA}" srcId="{37F5071D-EE1C-49BB-9F81-BF2168CB572F}" destId="{41A029D5-4443-4201-97B7-59F3F5C75B3B}" srcOrd="2" destOrd="0" parTransId="{A6DAE91D-0496-4696-A7D5-09E6DAE56C92}" sibTransId="{D8A55BB3-949B-4D5C-B6D5-59B82FE9D932}"/>
    <dgm:cxn modelId="{780EC8D8-A61C-4314-A921-0763B5FF38CA}" type="presOf" srcId="{3BD238C6-4742-4E33-8A98-00CEA8B627BF}" destId="{698844E3-19D4-4C9C-A581-C8E58F127CE5}" srcOrd="0" destOrd="0" presId="urn:microsoft.com/office/officeart/2005/8/layout/hierarchy1"/>
    <dgm:cxn modelId="{8B653ED6-5619-4CA3-ADE5-2F2371987E67}" type="presOf" srcId="{1BF9E7A2-6F44-498A-B016-6B8BC3D86930}" destId="{F7041540-CBA6-46CE-B7F7-7C6CEE5D11A3}" srcOrd="0" destOrd="0" presId="urn:microsoft.com/office/officeart/2005/8/layout/hierarchy1"/>
    <dgm:cxn modelId="{2C858D6E-B981-4A09-8BA2-723DEC280C11}" type="presOf" srcId="{37F5071D-EE1C-49BB-9F81-BF2168CB572F}" destId="{CE0D1573-6725-4D05-92E0-BA9DABE62B6F}" srcOrd="0" destOrd="0" presId="urn:microsoft.com/office/officeart/2005/8/layout/hierarchy1"/>
    <dgm:cxn modelId="{0D07572D-3B01-454E-B766-FA09E5A04923}" srcId="{B43EAF7C-0FFA-4469-ACC6-E4883A3230AA}" destId="{0CB93D13-BC02-4B96-A911-47FF3C86743E}" srcOrd="0" destOrd="0" parTransId="{967E8A46-8ED6-43D4-82F7-9CFDD2A0036C}" sibTransId="{38BE55E1-831B-4863-91EF-EED3CA15367B}"/>
    <dgm:cxn modelId="{50B88B3E-1F4D-43CF-8142-C0F7418184C4}" type="presOf" srcId="{B14C2602-29F6-4DA9-8190-2F02D3CFA1B0}" destId="{6780C981-769E-4DD8-9CF7-DE44D0C5F73F}" srcOrd="0" destOrd="0" presId="urn:microsoft.com/office/officeart/2005/8/layout/hierarchy1"/>
    <dgm:cxn modelId="{CDE7C04E-7A62-43A8-B116-CC2EF0EAEE00}" type="presOf" srcId="{25AFA258-BD63-40CF-A168-C41DB12C5091}" destId="{09864826-913E-42B6-8B17-8074BBA7CA32}" srcOrd="0" destOrd="0" presId="urn:microsoft.com/office/officeart/2005/8/layout/hierarchy1"/>
    <dgm:cxn modelId="{B58D0B6F-2ED0-4CF8-BFDB-B3D40E0A16E6}" srcId="{20397DEF-CDF3-47E5-8E82-D277D6CC740E}" destId="{68738418-8512-476B-AFCF-6A6CEFD90066}" srcOrd="0" destOrd="0" parTransId="{B213C4E6-6CE7-42AA-9281-88A7ACB71378}" sibTransId="{EA1673D2-CA24-4B00-91A0-14E493A1C795}"/>
    <dgm:cxn modelId="{5CC7C569-A789-42F7-9276-4B034CBB71D2}" srcId="{0CB93D13-BC02-4B96-A911-47FF3C86743E}" destId="{4BCDD312-D39E-4D5B-AAA5-8D820001B1A2}" srcOrd="0" destOrd="0" parTransId="{25AFA258-BD63-40CF-A168-C41DB12C5091}" sibTransId="{529F5054-0F1E-4ED9-8457-E95AE6A0079B}"/>
    <dgm:cxn modelId="{96F9D846-EB33-4BAB-95E1-1FC128305B0C}" srcId="{20397DEF-CDF3-47E5-8E82-D277D6CC740E}" destId="{C41524C3-4B44-41D6-80E5-3588D59D936B}" srcOrd="2" destOrd="0" parTransId="{63C2DB18-E27C-455B-89AD-0C2D2AFCB5FB}" sibTransId="{CD8F6881-FE91-4DF6-9E5A-E9D66200532A}"/>
    <dgm:cxn modelId="{0BA03146-3150-4DE0-8AB9-5A76C3D1F671}" type="presOf" srcId="{4BCDD312-D39E-4D5B-AAA5-8D820001B1A2}" destId="{587D86FE-279F-480C-A6A4-2A96CF211805}" srcOrd="0" destOrd="0" presId="urn:microsoft.com/office/officeart/2005/8/layout/hierarchy1"/>
    <dgm:cxn modelId="{C1602B73-B7F9-408B-BFD7-5129DE2DA9CB}" type="presOf" srcId="{68494E56-1107-459A-8703-14C26774EB56}" destId="{1776E368-5278-429E-9F6E-A174F348A460}" srcOrd="0" destOrd="0" presId="urn:microsoft.com/office/officeart/2005/8/layout/hierarchy1"/>
    <dgm:cxn modelId="{1F9DF8DE-8CD7-4D1D-AAC8-2A90603E56D5}" type="presOf" srcId="{EDE3F43D-CB0B-4045-8633-2666735EA758}" destId="{4E8EF2EA-73A8-4057-A759-9A70AE7D347C}" srcOrd="0" destOrd="0" presId="urn:microsoft.com/office/officeart/2005/8/layout/hierarchy1"/>
    <dgm:cxn modelId="{BDD8D448-2ABB-4FCF-986A-0F77481311D0}" type="presOf" srcId="{CD8C13C3-42DC-420B-93B9-DDE1C66F665B}" destId="{DBAC671D-C187-4878-A9E8-D1C0A2FC3C2E}" srcOrd="0" destOrd="0" presId="urn:microsoft.com/office/officeart/2005/8/layout/hierarchy1"/>
    <dgm:cxn modelId="{5E8D287A-0D57-4952-8201-6E4C697C21DA}" srcId="{37F5071D-EE1C-49BB-9F81-BF2168CB572F}" destId="{423BC9A2-7102-4E79-A839-21A7FBA2FC02}" srcOrd="0" destOrd="0" parTransId="{50136EE6-1F60-42F7-83CE-6131AA1809D6}" sibTransId="{B3EABC7E-9E66-49CD-95D2-DBE8B5291C1A}"/>
    <dgm:cxn modelId="{EA648ACB-4446-49FA-B36C-F6E0153EA0CF}" type="presOf" srcId="{967E8A46-8ED6-43D4-82F7-9CFDD2A0036C}" destId="{9E348F09-1B1B-43C7-82F4-67B27F0D8F5C}" srcOrd="0" destOrd="0" presId="urn:microsoft.com/office/officeart/2005/8/layout/hierarchy1"/>
    <dgm:cxn modelId="{47DEA57D-3CA9-49F6-86DD-27B443F31F2B}" srcId="{37F5071D-EE1C-49BB-9F81-BF2168CB572F}" destId="{68494E56-1107-459A-8703-14C26774EB56}" srcOrd="1" destOrd="0" parTransId="{D9690DE4-A0E4-427A-A421-9D34E6A2C4E1}" sibTransId="{2E95EEAB-16F4-481C-9CDC-87487F793DBC}"/>
    <dgm:cxn modelId="{83B29CD7-0403-4513-BE25-40FFBC8011F5}" type="presOf" srcId="{CAF3F0E8-ABEA-4F19-9F2F-8AE5A58C3DD0}" destId="{291FB106-9505-48C3-B649-58FB9B7926EF}" srcOrd="0" destOrd="0" presId="urn:microsoft.com/office/officeart/2005/8/layout/hierarchy1"/>
    <dgm:cxn modelId="{94F87FD2-5968-401F-9EB4-195DC43A1422}" type="presOf" srcId="{B213C4E6-6CE7-42AA-9281-88A7ACB71378}" destId="{E7570F73-D489-4708-AA6C-2B9FB4DACA27}" srcOrd="0" destOrd="0" presId="urn:microsoft.com/office/officeart/2005/8/layout/hierarchy1"/>
    <dgm:cxn modelId="{AECE5709-B543-4CBA-96E6-D7F7ABCA3302}" type="presOf" srcId="{C41524C3-4B44-41D6-80E5-3588D59D936B}" destId="{2D264389-E2AD-4C6E-81B8-60A5F0EC8617}" srcOrd="0" destOrd="0" presId="urn:microsoft.com/office/officeart/2005/8/layout/hierarchy1"/>
    <dgm:cxn modelId="{925A9B2E-4289-4AF8-AEEE-DB7B2DB08DFF}" type="presOf" srcId="{77966594-0917-45D7-8F37-53EA2C036DA9}" destId="{A5EDE20F-334B-428A-A5E3-1832C09FE2B7}" srcOrd="0" destOrd="0" presId="urn:microsoft.com/office/officeart/2005/8/layout/hierarchy1"/>
    <dgm:cxn modelId="{EE0B91FD-50AA-4FFF-9CA4-2430F5BF90B6}" type="presOf" srcId="{F211E6D0-F8D7-40A4-AC7E-3FBF75B74466}" destId="{BF448DBF-72DD-4B7D-84F9-4FDE7E9A6A8C}" srcOrd="0" destOrd="0" presId="urn:microsoft.com/office/officeart/2005/8/layout/hierarchy1"/>
    <dgm:cxn modelId="{396845BC-3945-4B41-8942-F17382F41A94}" type="presOf" srcId="{014A536A-CBC8-40ED-AA9B-AE932A34DCEF}" destId="{13218A3C-C8E2-4E13-8F1A-DCE1413D32CC}" srcOrd="0" destOrd="0" presId="urn:microsoft.com/office/officeart/2005/8/layout/hierarchy1"/>
    <dgm:cxn modelId="{B9AC2DB7-E5DE-45DC-A150-AB01237F52BB}" type="presOf" srcId="{63C2DB18-E27C-455B-89AD-0C2D2AFCB5FB}" destId="{64944BE5-076B-4E18-9FA8-D244BFD6E943}" srcOrd="0" destOrd="0" presId="urn:microsoft.com/office/officeart/2005/8/layout/hierarchy1"/>
    <dgm:cxn modelId="{85E44FBF-F582-4AA2-9A8F-D5337265230F}" type="presOf" srcId="{20397DEF-CDF3-47E5-8E82-D277D6CC740E}" destId="{47336EAC-ADD1-460E-B917-CA3010CBC263}" srcOrd="0" destOrd="0" presId="urn:microsoft.com/office/officeart/2005/8/layout/hierarchy1"/>
    <dgm:cxn modelId="{343593EE-3137-4CD4-8903-4789487C2730}" type="presOf" srcId="{C0D5169A-A186-46F4-9292-AB5442FDA769}" destId="{B395B5E9-A610-4D4D-BF02-F425F8846AE6}" srcOrd="0" destOrd="0" presId="urn:microsoft.com/office/officeart/2005/8/layout/hierarchy1"/>
    <dgm:cxn modelId="{B9B89360-1F1E-48C9-AD63-603CD73D8144}" type="presOf" srcId="{254F21AC-2601-483E-875E-7060B5B815F2}" destId="{F6619363-ADB0-4E26-B6F3-89F7D1CC2EA9}" srcOrd="0" destOrd="0" presId="urn:microsoft.com/office/officeart/2005/8/layout/hierarchy1"/>
    <dgm:cxn modelId="{1E44656D-DE0F-473E-8348-84BDAE144F92}" srcId="{77966594-0917-45D7-8F37-53EA2C036DA9}" destId="{D112CBBA-6EC2-4525-AA27-1FEC05B5B233}" srcOrd="0" destOrd="0" parTransId="{A366071C-9A9F-4B4F-9CD3-616FD7291483}" sibTransId="{447F972E-AD7C-412A-BBC0-1B4B4C7CF3B6}"/>
    <dgm:cxn modelId="{678A33B0-2455-4CD9-8296-34D2CD5E9F30}" srcId="{20397DEF-CDF3-47E5-8E82-D277D6CC740E}" destId="{1BF9E7A2-6F44-498A-B016-6B8BC3D86930}" srcOrd="1" destOrd="0" parTransId="{014A536A-CBC8-40ED-AA9B-AE932A34DCEF}" sibTransId="{877274DD-0728-400B-886B-041304348D40}"/>
    <dgm:cxn modelId="{060B9A9F-33BE-481A-A12A-3E3896137BE6}" srcId="{3BD238C6-4742-4E33-8A98-00CEA8B627BF}" destId="{254F21AC-2601-483E-875E-7060B5B815F2}" srcOrd="1" destOrd="0" parTransId="{CAF3F0E8-ABEA-4F19-9F2F-8AE5A58C3DD0}" sibTransId="{8E2B94A2-D08F-4102-B959-BC3EBB9C06B7}"/>
    <dgm:cxn modelId="{D49C7237-E9B3-4ED5-AA2C-56172C6AD47B}" type="presParOf" srcId="{CE0D1573-6725-4D05-92E0-BA9DABE62B6F}" destId="{0F6DEAF0-C334-43A6-ACDC-8C15651BCA82}" srcOrd="0" destOrd="0" presId="urn:microsoft.com/office/officeart/2005/8/layout/hierarchy1"/>
    <dgm:cxn modelId="{965ABEB1-280D-425C-86EA-A7458FAB0BDC}" type="presParOf" srcId="{0F6DEAF0-C334-43A6-ACDC-8C15651BCA82}" destId="{5BD8DEB0-CB05-4DCF-B5A2-3A34298B0F34}" srcOrd="0" destOrd="0" presId="urn:microsoft.com/office/officeart/2005/8/layout/hierarchy1"/>
    <dgm:cxn modelId="{C5BAA6F2-56FF-4AEB-AD44-EBAB5422C37B}" type="presParOf" srcId="{5BD8DEB0-CB05-4DCF-B5A2-3A34298B0F34}" destId="{B06CC048-3B0B-491B-8310-D04DF871B166}" srcOrd="0" destOrd="0" presId="urn:microsoft.com/office/officeart/2005/8/layout/hierarchy1"/>
    <dgm:cxn modelId="{6FE96CBF-C610-4972-ABB9-F1B7D3FB9543}" type="presParOf" srcId="{5BD8DEB0-CB05-4DCF-B5A2-3A34298B0F34}" destId="{0BF51561-869D-427E-835D-D24ADB42C2C0}" srcOrd="1" destOrd="0" presId="urn:microsoft.com/office/officeart/2005/8/layout/hierarchy1"/>
    <dgm:cxn modelId="{2690463A-FB33-40B0-9008-5D26831DD193}" type="presParOf" srcId="{0F6DEAF0-C334-43A6-ACDC-8C15651BCA82}" destId="{B164BCCB-8B93-441A-B0F5-F4509052E280}" srcOrd="1" destOrd="0" presId="urn:microsoft.com/office/officeart/2005/8/layout/hierarchy1"/>
    <dgm:cxn modelId="{28E55258-19AF-450C-9166-7F0F4CC481E3}" type="presParOf" srcId="{CE0D1573-6725-4D05-92E0-BA9DABE62B6F}" destId="{28C7807E-DDBF-4301-B349-FF1D425D20B9}" srcOrd="1" destOrd="0" presId="urn:microsoft.com/office/officeart/2005/8/layout/hierarchy1"/>
    <dgm:cxn modelId="{82A5F25E-7164-45A4-97FD-A84A726B6A5E}" type="presParOf" srcId="{28C7807E-DDBF-4301-B349-FF1D425D20B9}" destId="{CA75F1F3-3ACB-4BBD-87AD-C69AE269A48E}" srcOrd="0" destOrd="0" presId="urn:microsoft.com/office/officeart/2005/8/layout/hierarchy1"/>
    <dgm:cxn modelId="{EE173DE9-F6AC-405F-97DF-03E23482FF5C}" type="presParOf" srcId="{CA75F1F3-3ACB-4BBD-87AD-C69AE269A48E}" destId="{287DF4B0-2085-45B8-AFA4-45BF146C563D}" srcOrd="0" destOrd="0" presId="urn:microsoft.com/office/officeart/2005/8/layout/hierarchy1"/>
    <dgm:cxn modelId="{E09B42E8-6A96-45C3-BE29-E161D0BB743B}" type="presParOf" srcId="{CA75F1F3-3ACB-4BBD-87AD-C69AE269A48E}" destId="{1776E368-5278-429E-9F6E-A174F348A460}" srcOrd="1" destOrd="0" presId="urn:microsoft.com/office/officeart/2005/8/layout/hierarchy1"/>
    <dgm:cxn modelId="{5E6856BD-E0FF-41D9-89E6-FE84321AB572}" type="presParOf" srcId="{28C7807E-DDBF-4301-B349-FF1D425D20B9}" destId="{99057F7C-D8EF-4700-B76F-C50A02EB2B60}" srcOrd="1" destOrd="0" presId="urn:microsoft.com/office/officeart/2005/8/layout/hierarchy1"/>
    <dgm:cxn modelId="{BA19167D-AA5B-41A7-A5D3-8C8DC8277B42}" type="presParOf" srcId="{99057F7C-D8EF-4700-B76F-C50A02EB2B60}" destId="{4E8EF2EA-73A8-4057-A759-9A70AE7D347C}" srcOrd="0" destOrd="0" presId="urn:microsoft.com/office/officeart/2005/8/layout/hierarchy1"/>
    <dgm:cxn modelId="{79332FFF-5219-466B-B1E1-3B75DD1F5B0E}" type="presParOf" srcId="{99057F7C-D8EF-4700-B76F-C50A02EB2B60}" destId="{68E0D32F-FEDC-4771-B5B4-7ABE929FD32B}" srcOrd="1" destOrd="0" presId="urn:microsoft.com/office/officeart/2005/8/layout/hierarchy1"/>
    <dgm:cxn modelId="{FA66AACC-DEC9-48F6-A0EA-4081F6F6E380}" type="presParOf" srcId="{68E0D32F-FEDC-4771-B5B4-7ABE929FD32B}" destId="{8D5DFC18-B729-4F31-861A-03C4AC7271FD}" srcOrd="0" destOrd="0" presId="urn:microsoft.com/office/officeart/2005/8/layout/hierarchy1"/>
    <dgm:cxn modelId="{8B3D443B-6BA5-4CE8-B26E-AC4B71A21990}" type="presParOf" srcId="{8D5DFC18-B729-4F31-861A-03C4AC7271FD}" destId="{064BDBFA-856D-4219-B196-D47875C8F9E6}" srcOrd="0" destOrd="0" presId="urn:microsoft.com/office/officeart/2005/8/layout/hierarchy1"/>
    <dgm:cxn modelId="{20C774D9-CB93-4562-A14C-9B6440674195}" type="presParOf" srcId="{8D5DFC18-B729-4F31-861A-03C4AC7271FD}" destId="{EB6903ED-4C0C-48F6-8B50-0992D45AC37A}" srcOrd="1" destOrd="0" presId="urn:microsoft.com/office/officeart/2005/8/layout/hierarchy1"/>
    <dgm:cxn modelId="{2515FF9D-92DD-43F3-8EE8-AA82946BE854}" type="presParOf" srcId="{68E0D32F-FEDC-4771-B5B4-7ABE929FD32B}" destId="{E32018B5-82AA-47C3-9589-AEDE76515D9D}" srcOrd="1" destOrd="0" presId="urn:microsoft.com/office/officeart/2005/8/layout/hierarchy1"/>
    <dgm:cxn modelId="{4EDB32A4-903B-49A1-9219-207871F77D15}" type="presParOf" srcId="{E32018B5-82AA-47C3-9589-AEDE76515D9D}" destId="{9E348F09-1B1B-43C7-82F4-67B27F0D8F5C}" srcOrd="0" destOrd="0" presId="urn:microsoft.com/office/officeart/2005/8/layout/hierarchy1"/>
    <dgm:cxn modelId="{0E1F961A-1CCA-4122-81EC-25D6ACBA3802}" type="presParOf" srcId="{E32018B5-82AA-47C3-9589-AEDE76515D9D}" destId="{E264244F-67CC-4316-BA82-6BC6E3F54EA4}" srcOrd="1" destOrd="0" presId="urn:microsoft.com/office/officeart/2005/8/layout/hierarchy1"/>
    <dgm:cxn modelId="{A75FABEF-3119-4AA3-A4F3-4ADF4F826FC2}" type="presParOf" srcId="{E264244F-67CC-4316-BA82-6BC6E3F54EA4}" destId="{4A32A2DA-4B88-46A9-B56E-D86A157AE175}" srcOrd="0" destOrd="0" presId="urn:microsoft.com/office/officeart/2005/8/layout/hierarchy1"/>
    <dgm:cxn modelId="{EFF6FFFD-B70E-4F59-ABDD-AAB104BD29E1}" type="presParOf" srcId="{4A32A2DA-4B88-46A9-B56E-D86A157AE175}" destId="{92A778D4-9200-4103-AB56-8EFC0EC16800}" srcOrd="0" destOrd="0" presId="urn:microsoft.com/office/officeart/2005/8/layout/hierarchy1"/>
    <dgm:cxn modelId="{C7545E12-E6CF-4470-B06D-03062A14274E}" type="presParOf" srcId="{4A32A2DA-4B88-46A9-B56E-D86A157AE175}" destId="{CED929DA-C81F-49ED-9012-930A47564714}" srcOrd="1" destOrd="0" presId="urn:microsoft.com/office/officeart/2005/8/layout/hierarchy1"/>
    <dgm:cxn modelId="{F82542B5-B3E9-4427-B72D-A3C19ABAC786}" type="presParOf" srcId="{E264244F-67CC-4316-BA82-6BC6E3F54EA4}" destId="{EC2A7CBC-5AA4-4027-9EF6-E94932860230}" srcOrd="1" destOrd="0" presId="urn:microsoft.com/office/officeart/2005/8/layout/hierarchy1"/>
    <dgm:cxn modelId="{2EED2AD4-A614-407E-AA39-8B93467C0225}" type="presParOf" srcId="{EC2A7CBC-5AA4-4027-9EF6-E94932860230}" destId="{09864826-913E-42B6-8B17-8074BBA7CA32}" srcOrd="0" destOrd="0" presId="urn:microsoft.com/office/officeart/2005/8/layout/hierarchy1"/>
    <dgm:cxn modelId="{F16E6897-7323-4119-8AAC-567E66675AE1}" type="presParOf" srcId="{EC2A7CBC-5AA4-4027-9EF6-E94932860230}" destId="{6F23D361-CD45-475F-8047-CA5ABE463654}" srcOrd="1" destOrd="0" presId="urn:microsoft.com/office/officeart/2005/8/layout/hierarchy1"/>
    <dgm:cxn modelId="{69F1105E-B87A-4D72-9FDF-1EB56B854EC1}" type="presParOf" srcId="{6F23D361-CD45-475F-8047-CA5ABE463654}" destId="{ACC7677A-D19F-4943-8DFE-E83899BB33ED}" srcOrd="0" destOrd="0" presId="urn:microsoft.com/office/officeart/2005/8/layout/hierarchy1"/>
    <dgm:cxn modelId="{AADB626A-5ED9-4104-8ED5-A7C3ACF2B0A3}" type="presParOf" srcId="{ACC7677A-D19F-4943-8DFE-E83899BB33ED}" destId="{72C09067-B4B7-4763-89A5-A4C5259BD3AC}" srcOrd="0" destOrd="0" presId="urn:microsoft.com/office/officeart/2005/8/layout/hierarchy1"/>
    <dgm:cxn modelId="{5684EDFB-4340-4E6A-8C5A-6B882A753516}" type="presParOf" srcId="{ACC7677A-D19F-4943-8DFE-E83899BB33ED}" destId="{587D86FE-279F-480C-A6A4-2A96CF211805}" srcOrd="1" destOrd="0" presId="urn:microsoft.com/office/officeart/2005/8/layout/hierarchy1"/>
    <dgm:cxn modelId="{CADA0138-2BB7-47F9-B3F7-CCDCE0420A8D}" type="presParOf" srcId="{6F23D361-CD45-475F-8047-CA5ABE463654}" destId="{7386CE95-0A53-4078-8636-0DC5679AAC0C}" srcOrd="1" destOrd="0" presId="urn:microsoft.com/office/officeart/2005/8/layout/hierarchy1"/>
    <dgm:cxn modelId="{002D9BEA-3679-4D2B-821A-D6924AC6EDFB}" type="presParOf" srcId="{EC2A7CBC-5AA4-4027-9EF6-E94932860230}" destId="{E0CB54EE-4BBC-45E1-967B-3D7980E02D62}" srcOrd="2" destOrd="0" presId="urn:microsoft.com/office/officeart/2005/8/layout/hierarchy1"/>
    <dgm:cxn modelId="{1AAA2C8B-987A-49FA-8A7E-7D3280F96CF8}" type="presParOf" srcId="{EC2A7CBC-5AA4-4027-9EF6-E94932860230}" destId="{FDC40A61-4D2A-424A-9F9A-67BB90FD4275}" srcOrd="3" destOrd="0" presId="urn:microsoft.com/office/officeart/2005/8/layout/hierarchy1"/>
    <dgm:cxn modelId="{E4CAAA1A-2A39-459E-A8EF-56CD2B488AB6}" type="presParOf" srcId="{FDC40A61-4D2A-424A-9F9A-67BB90FD4275}" destId="{D3413766-07D6-4AED-B835-D10535346E23}" srcOrd="0" destOrd="0" presId="urn:microsoft.com/office/officeart/2005/8/layout/hierarchy1"/>
    <dgm:cxn modelId="{A14B07C8-65EA-403D-AF8F-EC1BD903F525}" type="presParOf" srcId="{D3413766-07D6-4AED-B835-D10535346E23}" destId="{AA9C752A-9C80-4C42-8F66-86EE221A410B}" srcOrd="0" destOrd="0" presId="urn:microsoft.com/office/officeart/2005/8/layout/hierarchy1"/>
    <dgm:cxn modelId="{DA5DBF8D-AA30-4949-95DA-08B294F96B02}" type="presParOf" srcId="{D3413766-07D6-4AED-B835-D10535346E23}" destId="{BF448DBF-72DD-4B7D-84F9-4FDE7E9A6A8C}" srcOrd="1" destOrd="0" presId="urn:microsoft.com/office/officeart/2005/8/layout/hierarchy1"/>
    <dgm:cxn modelId="{ECE2CA39-A388-4BF9-884A-54DF58381E86}" type="presParOf" srcId="{FDC40A61-4D2A-424A-9F9A-67BB90FD4275}" destId="{B60AAF53-3281-4665-A7DC-64DFA6836B49}" srcOrd="1" destOrd="0" presId="urn:microsoft.com/office/officeart/2005/8/layout/hierarchy1"/>
    <dgm:cxn modelId="{D89B2F18-6464-4C48-9B20-015A7417E107}" type="presParOf" srcId="{E32018B5-82AA-47C3-9589-AEDE76515D9D}" destId="{B395B5E9-A610-4D4D-BF02-F425F8846AE6}" srcOrd="2" destOrd="0" presId="urn:microsoft.com/office/officeart/2005/8/layout/hierarchy1"/>
    <dgm:cxn modelId="{85B5B27F-D0DD-407D-97E5-E67D266A684F}" type="presParOf" srcId="{E32018B5-82AA-47C3-9589-AEDE76515D9D}" destId="{DD9D6F29-A0F1-4FD7-BA49-D11484F299B4}" srcOrd="3" destOrd="0" presId="urn:microsoft.com/office/officeart/2005/8/layout/hierarchy1"/>
    <dgm:cxn modelId="{5186F25B-6A65-4754-8E80-D4F11F26D61D}" type="presParOf" srcId="{DD9D6F29-A0F1-4FD7-BA49-D11484F299B4}" destId="{22EE70AB-26A6-4EC9-B1F8-3953B1152628}" srcOrd="0" destOrd="0" presId="urn:microsoft.com/office/officeart/2005/8/layout/hierarchy1"/>
    <dgm:cxn modelId="{DD413FE5-1270-4AE5-B7FD-37B8515E925C}" type="presParOf" srcId="{22EE70AB-26A6-4EC9-B1F8-3953B1152628}" destId="{75A75949-2D89-4CB5-A3A5-444B4BF71140}" srcOrd="0" destOrd="0" presId="urn:microsoft.com/office/officeart/2005/8/layout/hierarchy1"/>
    <dgm:cxn modelId="{B786FCD8-A71A-42EF-9CD8-599DE96B1113}" type="presParOf" srcId="{22EE70AB-26A6-4EC9-B1F8-3953B1152628}" destId="{698844E3-19D4-4C9C-A581-C8E58F127CE5}" srcOrd="1" destOrd="0" presId="urn:microsoft.com/office/officeart/2005/8/layout/hierarchy1"/>
    <dgm:cxn modelId="{CC0B93AD-1E93-47A2-ACDE-59040D53291D}" type="presParOf" srcId="{DD9D6F29-A0F1-4FD7-BA49-D11484F299B4}" destId="{AC081433-0AA7-41F9-AB13-161A0CD40D54}" srcOrd="1" destOrd="0" presId="urn:microsoft.com/office/officeart/2005/8/layout/hierarchy1"/>
    <dgm:cxn modelId="{4527B4EA-5A42-4619-973E-475952DF5DFB}" type="presParOf" srcId="{AC081433-0AA7-41F9-AB13-161A0CD40D54}" destId="{E6C877E6-4087-4FD1-81C2-DF57D681238E}" srcOrd="0" destOrd="0" presId="urn:microsoft.com/office/officeart/2005/8/layout/hierarchy1"/>
    <dgm:cxn modelId="{F5296B45-731D-47E8-9FC3-51AD9F81B665}" type="presParOf" srcId="{AC081433-0AA7-41F9-AB13-161A0CD40D54}" destId="{231E3580-AFBD-4BCD-9BE4-82F057474BFE}" srcOrd="1" destOrd="0" presId="urn:microsoft.com/office/officeart/2005/8/layout/hierarchy1"/>
    <dgm:cxn modelId="{CD16758A-6F01-48A2-9751-1BDA99DFABEE}" type="presParOf" srcId="{231E3580-AFBD-4BCD-9BE4-82F057474BFE}" destId="{60BEB89F-3220-4DC5-9A63-1DFB3AE3CD54}" srcOrd="0" destOrd="0" presId="urn:microsoft.com/office/officeart/2005/8/layout/hierarchy1"/>
    <dgm:cxn modelId="{F07B86B2-688C-4B67-A955-C54B97B18434}" type="presParOf" srcId="{60BEB89F-3220-4DC5-9A63-1DFB3AE3CD54}" destId="{A5EDA5F4-7C77-41C0-A0F2-E99BCC176796}" srcOrd="0" destOrd="0" presId="urn:microsoft.com/office/officeart/2005/8/layout/hierarchy1"/>
    <dgm:cxn modelId="{01E526DE-23F8-4041-9787-133CA4AA67D4}" type="presParOf" srcId="{60BEB89F-3220-4DC5-9A63-1DFB3AE3CD54}" destId="{6780C981-769E-4DD8-9CF7-DE44D0C5F73F}" srcOrd="1" destOrd="0" presId="urn:microsoft.com/office/officeart/2005/8/layout/hierarchy1"/>
    <dgm:cxn modelId="{97EB4043-A516-45CE-B1B9-8EB85DADF5F0}" type="presParOf" srcId="{231E3580-AFBD-4BCD-9BE4-82F057474BFE}" destId="{CBC460B0-B1C9-4B2F-84B2-1283B629078C}" srcOrd="1" destOrd="0" presId="urn:microsoft.com/office/officeart/2005/8/layout/hierarchy1"/>
    <dgm:cxn modelId="{2F90CD75-9AA2-432C-8581-2682AB92601C}" type="presParOf" srcId="{AC081433-0AA7-41F9-AB13-161A0CD40D54}" destId="{291FB106-9505-48C3-B649-58FB9B7926EF}" srcOrd="2" destOrd="0" presId="urn:microsoft.com/office/officeart/2005/8/layout/hierarchy1"/>
    <dgm:cxn modelId="{92EED68E-FE32-4388-AA74-37238262E36B}" type="presParOf" srcId="{AC081433-0AA7-41F9-AB13-161A0CD40D54}" destId="{E758E840-26F0-408E-9483-34A84FEC6222}" srcOrd="3" destOrd="0" presId="urn:microsoft.com/office/officeart/2005/8/layout/hierarchy1"/>
    <dgm:cxn modelId="{F254F5FF-2C34-42E7-91A8-153ADA83374C}" type="presParOf" srcId="{E758E840-26F0-408E-9483-34A84FEC6222}" destId="{ACD01668-E7BA-4812-9C51-BC84C6A77B26}" srcOrd="0" destOrd="0" presId="urn:microsoft.com/office/officeart/2005/8/layout/hierarchy1"/>
    <dgm:cxn modelId="{2B15C29A-A9D8-4D8F-9235-7F7734BEE87A}" type="presParOf" srcId="{ACD01668-E7BA-4812-9C51-BC84C6A77B26}" destId="{4A82250A-D5CE-47C7-BF1E-4AF4F5549AE1}" srcOrd="0" destOrd="0" presId="urn:microsoft.com/office/officeart/2005/8/layout/hierarchy1"/>
    <dgm:cxn modelId="{8FFB4760-935A-4126-B39C-14A66AD3603E}" type="presParOf" srcId="{ACD01668-E7BA-4812-9C51-BC84C6A77B26}" destId="{F6619363-ADB0-4E26-B6F3-89F7D1CC2EA9}" srcOrd="1" destOrd="0" presId="urn:microsoft.com/office/officeart/2005/8/layout/hierarchy1"/>
    <dgm:cxn modelId="{4E0E6233-BCF0-4ECF-8398-95D33E1439FF}" type="presParOf" srcId="{E758E840-26F0-408E-9483-34A84FEC6222}" destId="{D4984C61-1320-4028-9BD0-F133ED18CF7C}" srcOrd="1" destOrd="0" presId="urn:microsoft.com/office/officeart/2005/8/layout/hierarchy1"/>
    <dgm:cxn modelId="{C97C28DB-36FD-442D-8597-FB52CD337D2B}" type="presParOf" srcId="{E32018B5-82AA-47C3-9589-AEDE76515D9D}" destId="{BDE62925-FCBD-4264-8749-4000347440D3}" srcOrd="4" destOrd="0" presId="urn:microsoft.com/office/officeart/2005/8/layout/hierarchy1"/>
    <dgm:cxn modelId="{CEFEF13F-F4B2-4CB0-B4CE-87ECC8F6BA89}" type="presParOf" srcId="{E32018B5-82AA-47C3-9589-AEDE76515D9D}" destId="{18DC9AA0-05E5-4154-8395-2343599A2B6B}" srcOrd="5" destOrd="0" presId="urn:microsoft.com/office/officeart/2005/8/layout/hierarchy1"/>
    <dgm:cxn modelId="{241CB230-E34A-47DE-AA94-1E898ED133BA}" type="presParOf" srcId="{18DC9AA0-05E5-4154-8395-2343599A2B6B}" destId="{58A1238A-CF5F-4C5C-957C-18B8E1F5A2B6}" srcOrd="0" destOrd="0" presId="urn:microsoft.com/office/officeart/2005/8/layout/hierarchy1"/>
    <dgm:cxn modelId="{0B8E3C6F-5E80-4664-A22C-338F72954DEF}" type="presParOf" srcId="{58A1238A-CF5F-4C5C-957C-18B8E1F5A2B6}" destId="{D00F66B1-F6B0-46DA-A63B-98C185657C8B}" srcOrd="0" destOrd="0" presId="urn:microsoft.com/office/officeart/2005/8/layout/hierarchy1"/>
    <dgm:cxn modelId="{5C55E339-AF29-4611-B09F-B02A123172D2}" type="presParOf" srcId="{58A1238A-CF5F-4C5C-957C-18B8E1F5A2B6}" destId="{A5EDE20F-334B-428A-A5E3-1832C09FE2B7}" srcOrd="1" destOrd="0" presId="urn:microsoft.com/office/officeart/2005/8/layout/hierarchy1"/>
    <dgm:cxn modelId="{BC9C856E-27D1-4F7C-B4CF-543ADFDCCEAB}" type="presParOf" srcId="{18DC9AA0-05E5-4154-8395-2343599A2B6B}" destId="{D43FB9F0-DCB2-4164-A77F-505C1767975D}" srcOrd="1" destOrd="0" presId="urn:microsoft.com/office/officeart/2005/8/layout/hierarchy1"/>
    <dgm:cxn modelId="{0A7C3EF8-77C9-4A2A-9502-AF2C9D6D3919}" type="presParOf" srcId="{D43FB9F0-DCB2-4164-A77F-505C1767975D}" destId="{3D509736-17C7-4737-A420-4032D3275992}" srcOrd="0" destOrd="0" presId="urn:microsoft.com/office/officeart/2005/8/layout/hierarchy1"/>
    <dgm:cxn modelId="{6BF739BB-FE99-4A47-925C-C39FF8C3A0E9}" type="presParOf" srcId="{D43FB9F0-DCB2-4164-A77F-505C1767975D}" destId="{FD76BFF7-B6BE-4655-B34E-1DC0F929A8F8}" srcOrd="1" destOrd="0" presId="urn:microsoft.com/office/officeart/2005/8/layout/hierarchy1"/>
    <dgm:cxn modelId="{BE1A00CC-EC88-4CC7-9655-C933ACDE00FC}" type="presParOf" srcId="{FD76BFF7-B6BE-4655-B34E-1DC0F929A8F8}" destId="{E817EE65-BA0E-46DA-846C-DBC7E6888857}" srcOrd="0" destOrd="0" presId="urn:microsoft.com/office/officeart/2005/8/layout/hierarchy1"/>
    <dgm:cxn modelId="{D41B1B8B-C49F-461E-AAED-04222A28BCE9}" type="presParOf" srcId="{E817EE65-BA0E-46DA-846C-DBC7E6888857}" destId="{D36ABE1F-5D62-4F54-B22E-E264D9BB4D42}" srcOrd="0" destOrd="0" presId="urn:microsoft.com/office/officeart/2005/8/layout/hierarchy1"/>
    <dgm:cxn modelId="{48D2646A-79B6-4945-B5B2-496172952C87}" type="presParOf" srcId="{E817EE65-BA0E-46DA-846C-DBC7E6888857}" destId="{2E846E77-DD57-4972-8075-F0D8620126DC}" srcOrd="1" destOrd="0" presId="urn:microsoft.com/office/officeart/2005/8/layout/hierarchy1"/>
    <dgm:cxn modelId="{9F202916-DC03-43C6-9BC9-08A2C72434F2}" type="presParOf" srcId="{FD76BFF7-B6BE-4655-B34E-1DC0F929A8F8}" destId="{86323D2E-E4EC-4243-B374-46C916F3B033}" srcOrd="1" destOrd="0" presId="urn:microsoft.com/office/officeart/2005/8/layout/hierarchy1"/>
    <dgm:cxn modelId="{D2E3862F-BF2F-4677-87A1-EE57A19289AF}" type="presParOf" srcId="{D43FB9F0-DCB2-4164-A77F-505C1767975D}" destId="{C41525E9-3747-4C8E-B3E7-C230280E356E}" srcOrd="2" destOrd="0" presId="urn:microsoft.com/office/officeart/2005/8/layout/hierarchy1"/>
    <dgm:cxn modelId="{8B55D7E9-3BB6-4674-9B4C-E9C1B28F6D6B}" type="presParOf" srcId="{D43FB9F0-DCB2-4164-A77F-505C1767975D}" destId="{B0798C83-C17A-4A35-B756-FB8878986216}" srcOrd="3" destOrd="0" presId="urn:microsoft.com/office/officeart/2005/8/layout/hierarchy1"/>
    <dgm:cxn modelId="{EE956D41-8DC9-4C59-A583-521B0EDD2559}" type="presParOf" srcId="{B0798C83-C17A-4A35-B756-FB8878986216}" destId="{DBC93FC5-80EA-49E3-8273-5C632264CC56}" srcOrd="0" destOrd="0" presId="urn:microsoft.com/office/officeart/2005/8/layout/hierarchy1"/>
    <dgm:cxn modelId="{2EABFF7B-F22F-4E32-9CB7-DBAA5B346F98}" type="presParOf" srcId="{DBC93FC5-80EA-49E3-8273-5C632264CC56}" destId="{FBDC0912-CF27-4582-84E9-583B39D43C5D}" srcOrd="0" destOrd="0" presId="urn:microsoft.com/office/officeart/2005/8/layout/hierarchy1"/>
    <dgm:cxn modelId="{D6A8F442-2203-4828-90EE-B087EBE16305}" type="presParOf" srcId="{DBC93FC5-80EA-49E3-8273-5C632264CC56}" destId="{DBAC671D-C187-4878-A9E8-D1C0A2FC3C2E}" srcOrd="1" destOrd="0" presId="urn:microsoft.com/office/officeart/2005/8/layout/hierarchy1"/>
    <dgm:cxn modelId="{AF2D6044-D259-4C8A-90BD-6ED1E87D94F6}" type="presParOf" srcId="{B0798C83-C17A-4A35-B756-FB8878986216}" destId="{890908BF-0D38-4B3A-9ABF-5067BCBEB671}" srcOrd="1" destOrd="0" presId="urn:microsoft.com/office/officeart/2005/8/layout/hierarchy1"/>
    <dgm:cxn modelId="{0C6090D6-2FAD-409D-85F6-8178699E7940}" type="presParOf" srcId="{E32018B5-82AA-47C3-9589-AEDE76515D9D}" destId="{E5EF2490-E5C1-43AD-8F56-648851501A46}" srcOrd="6" destOrd="0" presId="urn:microsoft.com/office/officeart/2005/8/layout/hierarchy1"/>
    <dgm:cxn modelId="{007713B7-540F-4428-93C8-858C0253A037}" type="presParOf" srcId="{E32018B5-82AA-47C3-9589-AEDE76515D9D}" destId="{D517C279-A2CA-4C0E-93D0-01A775D456EC}" srcOrd="7" destOrd="0" presId="urn:microsoft.com/office/officeart/2005/8/layout/hierarchy1"/>
    <dgm:cxn modelId="{1508307D-6BA5-4C67-B476-7EDD83673C0A}" type="presParOf" srcId="{D517C279-A2CA-4C0E-93D0-01A775D456EC}" destId="{8E1392F7-DA13-4DB9-96A3-7BBFDEDBBCAF}" srcOrd="0" destOrd="0" presId="urn:microsoft.com/office/officeart/2005/8/layout/hierarchy1"/>
    <dgm:cxn modelId="{66BD8384-88D9-448C-BA60-E9BD85223F1C}" type="presParOf" srcId="{8E1392F7-DA13-4DB9-96A3-7BBFDEDBBCAF}" destId="{DCE248EB-9D91-4F4E-BD4B-1154C3344464}" srcOrd="0" destOrd="0" presId="urn:microsoft.com/office/officeart/2005/8/layout/hierarchy1"/>
    <dgm:cxn modelId="{452080F9-5E75-461B-B3A5-2DE8B4E94220}" type="presParOf" srcId="{8E1392F7-DA13-4DB9-96A3-7BBFDEDBBCAF}" destId="{47336EAC-ADD1-460E-B917-CA3010CBC263}" srcOrd="1" destOrd="0" presId="urn:microsoft.com/office/officeart/2005/8/layout/hierarchy1"/>
    <dgm:cxn modelId="{D7A0FF3C-0EA9-4FAD-B97A-92F8DD54B738}" type="presParOf" srcId="{D517C279-A2CA-4C0E-93D0-01A775D456EC}" destId="{7913ACF1-178E-4314-860D-FBABB485B118}" srcOrd="1" destOrd="0" presId="urn:microsoft.com/office/officeart/2005/8/layout/hierarchy1"/>
    <dgm:cxn modelId="{4888962C-6CE9-4C5A-A753-51A333C4CD3F}" type="presParOf" srcId="{7913ACF1-178E-4314-860D-FBABB485B118}" destId="{E7570F73-D489-4708-AA6C-2B9FB4DACA27}" srcOrd="0" destOrd="0" presId="urn:microsoft.com/office/officeart/2005/8/layout/hierarchy1"/>
    <dgm:cxn modelId="{4713C815-4717-4DBF-B116-CA23B797DD87}" type="presParOf" srcId="{7913ACF1-178E-4314-860D-FBABB485B118}" destId="{40BF4E09-3C97-4E6A-BB96-602A0E4E4E34}" srcOrd="1" destOrd="0" presId="urn:microsoft.com/office/officeart/2005/8/layout/hierarchy1"/>
    <dgm:cxn modelId="{D9206589-9F62-4BFC-B2C1-CA9AB94C33D2}" type="presParOf" srcId="{40BF4E09-3C97-4E6A-BB96-602A0E4E4E34}" destId="{3E99C541-E5CC-4F87-AFC0-26BA63BEC187}" srcOrd="0" destOrd="0" presId="urn:microsoft.com/office/officeart/2005/8/layout/hierarchy1"/>
    <dgm:cxn modelId="{1606970E-2322-495A-BBB2-DE327A8029F8}" type="presParOf" srcId="{3E99C541-E5CC-4F87-AFC0-26BA63BEC187}" destId="{2E65B4DD-33F9-4701-9A85-597F97414B00}" srcOrd="0" destOrd="0" presId="urn:microsoft.com/office/officeart/2005/8/layout/hierarchy1"/>
    <dgm:cxn modelId="{59EA18CA-C54A-4E81-8C65-157F9C6F46BE}" type="presParOf" srcId="{3E99C541-E5CC-4F87-AFC0-26BA63BEC187}" destId="{1F3A2E86-BC27-43BB-B18C-2897A5B93139}" srcOrd="1" destOrd="0" presId="urn:microsoft.com/office/officeart/2005/8/layout/hierarchy1"/>
    <dgm:cxn modelId="{37352674-0EEE-4440-965F-6414967BE23E}" type="presParOf" srcId="{40BF4E09-3C97-4E6A-BB96-602A0E4E4E34}" destId="{14C277F7-1B58-4B10-9F1E-9B9BCD7C0F39}" srcOrd="1" destOrd="0" presId="urn:microsoft.com/office/officeart/2005/8/layout/hierarchy1"/>
    <dgm:cxn modelId="{0DCA98F7-A04D-4639-9579-5963737DD742}" type="presParOf" srcId="{7913ACF1-178E-4314-860D-FBABB485B118}" destId="{13218A3C-C8E2-4E13-8F1A-DCE1413D32CC}" srcOrd="2" destOrd="0" presId="urn:microsoft.com/office/officeart/2005/8/layout/hierarchy1"/>
    <dgm:cxn modelId="{25A4C0AA-8A8D-4E92-A83F-B5026FB0FD76}" type="presParOf" srcId="{7913ACF1-178E-4314-860D-FBABB485B118}" destId="{37063D00-F0FD-46DD-8A80-F2373126B44A}" srcOrd="3" destOrd="0" presId="urn:microsoft.com/office/officeart/2005/8/layout/hierarchy1"/>
    <dgm:cxn modelId="{E4BDCE05-3406-4777-BFF8-F2B763D96C99}" type="presParOf" srcId="{37063D00-F0FD-46DD-8A80-F2373126B44A}" destId="{CD406962-A3E8-4F7A-9F1A-96D9AB2A8C64}" srcOrd="0" destOrd="0" presId="urn:microsoft.com/office/officeart/2005/8/layout/hierarchy1"/>
    <dgm:cxn modelId="{4A7BD086-895D-4C6A-860A-81A2FF0CDB0E}" type="presParOf" srcId="{CD406962-A3E8-4F7A-9F1A-96D9AB2A8C64}" destId="{9A1DF70E-574B-4C24-9951-59B284BA5551}" srcOrd="0" destOrd="0" presId="urn:microsoft.com/office/officeart/2005/8/layout/hierarchy1"/>
    <dgm:cxn modelId="{BE9E7C8F-11E9-4D0B-BB43-06223442F1D6}" type="presParOf" srcId="{CD406962-A3E8-4F7A-9F1A-96D9AB2A8C64}" destId="{F7041540-CBA6-46CE-B7F7-7C6CEE5D11A3}" srcOrd="1" destOrd="0" presId="urn:microsoft.com/office/officeart/2005/8/layout/hierarchy1"/>
    <dgm:cxn modelId="{3A1924A6-E14C-43D2-B633-402F3B50BEF8}" type="presParOf" srcId="{37063D00-F0FD-46DD-8A80-F2373126B44A}" destId="{36069FAC-315D-49E0-A87E-F41882BB6202}" srcOrd="1" destOrd="0" presId="urn:microsoft.com/office/officeart/2005/8/layout/hierarchy1"/>
    <dgm:cxn modelId="{009E2621-984F-4B53-8E6C-47E41BBE4EF1}" type="presParOf" srcId="{7913ACF1-178E-4314-860D-FBABB485B118}" destId="{64944BE5-076B-4E18-9FA8-D244BFD6E943}" srcOrd="4" destOrd="0" presId="urn:microsoft.com/office/officeart/2005/8/layout/hierarchy1"/>
    <dgm:cxn modelId="{109FB9DC-B15D-4727-9071-45EC793C810E}" type="presParOf" srcId="{7913ACF1-178E-4314-860D-FBABB485B118}" destId="{601DB5AE-FE45-478A-9194-FD4A5705460C}" srcOrd="5" destOrd="0" presId="urn:microsoft.com/office/officeart/2005/8/layout/hierarchy1"/>
    <dgm:cxn modelId="{9F13E89E-4A81-4506-8F30-9AA63B98A3E6}" type="presParOf" srcId="{601DB5AE-FE45-478A-9194-FD4A5705460C}" destId="{70A67C92-D481-4024-9D0D-2A67FD8E6BDC}" srcOrd="0" destOrd="0" presId="urn:microsoft.com/office/officeart/2005/8/layout/hierarchy1"/>
    <dgm:cxn modelId="{36240912-A584-4338-BD00-E71BE2B24CE8}" type="presParOf" srcId="{70A67C92-D481-4024-9D0D-2A67FD8E6BDC}" destId="{5FA43803-E26A-4281-BB14-F53979CEFDC7}" srcOrd="0" destOrd="0" presId="urn:microsoft.com/office/officeart/2005/8/layout/hierarchy1"/>
    <dgm:cxn modelId="{E21F3325-8DDE-4CE3-B2D3-34999A1BA293}" type="presParOf" srcId="{70A67C92-D481-4024-9D0D-2A67FD8E6BDC}" destId="{2D264389-E2AD-4C6E-81B8-60A5F0EC8617}" srcOrd="1" destOrd="0" presId="urn:microsoft.com/office/officeart/2005/8/layout/hierarchy1"/>
    <dgm:cxn modelId="{03E01FFC-FEAF-4F21-9DCC-1CE0299C57DF}" type="presParOf" srcId="{601DB5AE-FE45-478A-9194-FD4A5705460C}" destId="{7F4B2C5F-AE62-4F55-8327-AF33F5516371}" srcOrd="1" destOrd="0" presId="urn:microsoft.com/office/officeart/2005/8/layout/hierarchy1"/>
    <dgm:cxn modelId="{7B3E18AF-08DF-4D6B-AF30-0DBDE0AAA887}" type="presParOf" srcId="{CE0D1573-6725-4D05-92E0-BA9DABE62B6F}" destId="{4F7F6B36-FE99-411D-8682-39116654FC94}" srcOrd="2" destOrd="0" presId="urn:microsoft.com/office/officeart/2005/8/layout/hierarchy1"/>
    <dgm:cxn modelId="{3C714B05-32CF-4285-9B10-9C303A37D5CC}" type="presParOf" srcId="{4F7F6B36-FE99-411D-8682-39116654FC94}" destId="{4DBF7077-E14D-4D96-A922-CEF9BA9FFB72}" srcOrd="0" destOrd="0" presId="urn:microsoft.com/office/officeart/2005/8/layout/hierarchy1"/>
    <dgm:cxn modelId="{FD407ABD-231A-434B-B3A5-43FD39E949A4}" type="presParOf" srcId="{4DBF7077-E14D-4D96-A922-CEF9BA9FFB72}" destId="{ED46B854-5A01-4E92-AD61-3592C882C810}" srcOrd="0" destOrd="0" presId="urn:microsoft.com/office/officeart/2005/8/layout/hierarchy1"/>
    <dgm:cxn modelId="{58ECFCE6-04CC-49C8-B43E-F3D7D542E601}" type="presParOf" srcId="{4DBF7077-E14D-4D96-A922-CEF9BA9FFB72}" destId="{4ECFD659-DF01-453C-8C92-783D869ABD4F}" srcOrd="1" destOrd="0" presId="urn:microsoft.com/office/officeart/2005/8/layout/hierarchy1"/>
    <dgm:cxn modelId="{4B7B3796-E9AC-4F2D-ACB2-69A90FEFB2DC}" type="presParOf" srcId="{4F7F6B36-FE99-411D-8682-39116654FC94}" destId="{C33282F6-4026-47F1-B435-D4392977439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D031DF6-3D10-433D-803C-FF75D1292436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D9696AD-F6DE-4453-A5C9-FBEFB7FE24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0120" y="428604"/>
            <a:ext cx="7878094" cy="1316319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/>
              <a:t>«СТРАТЕГИЯ – 2020»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57628"/>
            <a:ext cx="7543824" cy="1794910"/>
          </a:xfrm>
        </p:spPr>
        <p:txBody>
          <a:bodyPr/>
          <a:lstStyle/>
          <a:p>
            <a:r>
              <a:rPr lang="ru-RU" sz="2800" b="1" dirty="0" err="1" smtClean="0">
                <a:solidFill>
                  <a:srgbClr val="002060"/>
                </a:solidFill>
              </a:rPr>
              <a:t>Ремонтненский</a:t>
            </a:r>
            <a:r>
              <a:rPr lang="ru-RU" sz="2800" b="1" dirty="0" smtClean="0">
                <a:solidFill>
                  <a:srgbClr val="002060"/>
                </a:solidFill>
              </a:rPr>
              <a:t>  отдел  образования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МОУ Гимназия №1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Сергей\Pictures\Мои рисунки\Изображение 00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4429132"/>
            <a:ext cx="331236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85720" y="1000108"/>
            <a:ext cx="8663880" cy="256224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ЦЕНТР РАЗВИТИЯ ОБРАЗОВАНИЯ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43000"/>
            <a:ext cx="8892480" cy="10668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Понятие «Центр развития образования» раскрывает главные направления развития гимназии, отраженные в целевых программах и входящих в них проектах: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:\Фото\Фотографии\P103029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59013" y="3736801"/>
            <a:ext cx="5705475" cy="293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49424"/>
            <a:ext cx="8712968" cy="4325112"/>
          </a:xfrm>
        </p:spPr>
        <p:txBody>
          <a:bodyPr>
            <a:normAutofit/>
          </a:bodyPr>
          <a:lstStyle/>
          <a:p>
            <a:pPr lvl="0"/>
            <a:r>
              <a:rPr lang="ru-RU" b="1" i="1" dirty="0" smtClean="0"/>
              <a:t>«Новое образование» </a:t>
            </a:r>
          </a:p>
          <a:p>
            <a:pPr lvl="0">
              <a:buNone/>
            </a:pPr>
            <a:r>
              <a:rPr lang="ru-RU" b="1" dirty="0" smtClean="0"/>
              <a:t>4 проекта</a:t>
            </a:r>
            <a:r>
              <a:rPr lang="ru-RU" dirty="0" smtClean="0"/>
              <a:t>: «Новые Стандарты образования», «Совершенствование работы методической службы», </a:t>
            </a:r>
          </a:p>
          <a:p>
            <a:pPr lvl="0">
              <a:buNone/>
            </a:pPr>
            <a:r>
              <a:rPr lang="ru-RU" dirty="0" smtClean="0"/>
              <a:t>«Успешный ученик», </a:t>
            </a:r>
          </a:p>
          <a:p>
            <a:pPr lvl="0">
              <a:buNone/>
            </a:pPr>
            <a:r>
              <a:rPr lang="ru-RU" dirty="0" smtClean="0"/>
              <a:t>«Успешный учитель».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348880"/>
            <a:ext cx="6048672" cy="422565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3 проекта</a:t>
            </a:r>
            <a:r>
              <a:rPr lang="ru-RU" dirty="0" smtClean="0"/>
              <a:t>: </a:t>
            </a:r>
          </a:p>
          <a:p>
            <a:pPr lvl="0">
              <a:buNone/>
            </a:pPr>
            <a:r>
              <a:rPr lang="ru-RU" dirty="0" smtClean="0"/>
              <a:t>«Повышение </a:t>
            </a:r>
            <a:r>
              <a:rPr lang="ru-RU" dirty="0" err="1" smtClean="0"/>
              <a:t>ИКТ-компетентности</a:t>
            </a:r>
            <a:r>
              <a:rPr lang="ru-RU" dirty="0" smtClean="0"/>
              <a:t> участников образовательного  процесса»,</a:t>
            </a:r>
          </a:p>
          <a:p>
            <a:pPr lvl="0">
              <a:buNone/>
            </a:pPr>
            <a:r>
              <a:rPr lang="ru-RU" dirty="0" smtClean="0"/>
              <a:t>«Внедрение инновационных технологий», </a:t>
            </a:r>
          </a:p>
          <a:p>
            <a:pPr lvl="0">
              <a:buNone/>
            </a:pPr>
            <a:r>
              <a:rPr lang="ru-RU" dirty="0" smtClean="0"/>
              <a:t>«Обновление материально-технической базы».</a:t>
            </a:r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:\Фото\школьные мероприятия\Image(116)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1412776"/>
            <a:ext cx="263956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«Развитие информационной среды»</a:t>
            </a:r>
            <a:r>
              <a:rPr lang="ru-RU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52128"/>
          </a:xfrm>
        </p:spPr>
        <p:txBody>
          <a:bodyPr/>
          <a:lstStyle/>
          <a:p>
            <a:r>
              <a:rPr lang="ru-RU" b="1" i="1" dirty="0" smtClean="0"/>
              <a:t>«Развивающая среда гимназии»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b="1" dirty="0" smtClean="0"/>
              <a:t>3 проекта</a:t>
            </a:r>
            <a:r>
              <a:rPr lang="ru-RU" dirty="0" smtClean="0"/>
              <a:t>: </a:t>
            </a:r>
          </a:p>
          <a:p>
            <a:pPr lvl="0">
              <a:buNone/>
            </a:pPr>
            <a:r>
              <a:rPr lang="ru-RU" dirty="0" smtClean="0"/>
              <a:t>«Здоровье», </a:t>
            </a:r>
          </a:p>
          <a:p>
            <a:pPr lvl="0">
              <a:buNone/>
            </a:pPr>
            <a:r>
              <a:rPr lang="ru-RU" dirty="0" smtClean="0"/>
              <a:t>«Школа лидеров», </a:t>
            </a:r>
          </a:p>
          <a:p>
            <a:pPr lvl="0">
              <a:buNone/>
            </a:pPr>
            <a:r>
              <a:rPr lang="ru-RU" dirty="0" smtClean="0"/>
              <a:t>«Сетевое взаимодействие».</a:t>
            </a:r>
          </a:p>
          <a:p>
            <a:endParaRPr lang="ru-RU" dirty="0"/>
          </a:p>
        </p:txBody>
      </p:sp>
      <p:pic>
        <p:nvPicPr>
          <p:cNvPr id="5" name="Рисунок 4" descr="D:\Фото\лагерь\IMG_414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2132856"/>
            <a:ext cx="51244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Фото\лагерь\IMG_413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628800"/>
            <a:ext cx="477041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50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Программы / стратегии, в которые включен или может быть включен проект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Национальная образовательная инициатива «Наша новая школа», утвержденная Президентом Российской Федерации от 04.02.2010  № Пр-271;</a:t>
            </a:r>
          </a:p>
          <a:p>
            <a:pPr lvl="0"/>
            <a:r>
              <a:rPr lang="ru-RU" dirty="0" smtClean="0"/>
              <a:t>Концепции долгосрочного социально-экономического развития Российской Федерации до 2020 года;</a:t>
            </a:r>
          </a:p>
          <a:p>
            <a:pPr lvl="0"/>
            <a:r>
              <a:rPr lang="ru-RU" dirty="0" smtClean="0"/>
              <a:t>Федеральная целевая программа развития образования на 2011-2015 гг.;</a:t>
            </a:r>
          </a:p>
          <a:p>
            <a:pPr lvl="0"/>
            <a:r>
              <a:rPr lang="ru-RU" dirty="0" smtClean="0"/>
              <a:t>Муниципальная долгосрочная целевая программа «Развитие образования в Ремонтненском районе на 2010-2013 года.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Ожидаемый срок реализации проекта: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1656184"/>
          </a:xfrm>
        </p:spPr>
        <p:txBody>
          <a:bodyPr>
            <a:normAutofit/>
          </a:bodyPr>
          <a:lstStyle/>
          <a:p>
            <a:r>
              <a:rPr lang="ru-RU" dirty="0" smtClean="0"/>
              <a:t>(</a:t>
            </a:r>
            <a:r>
              <a:rPr lang="ru-RU" i="1" dirty="0" smtClean="0"/>
              <a:t>основное содержание этапа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 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3" y="1397000"/>
          <a:ext cx="8784976" cy="505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144"/>
                <a:gridCol w="5509222"/>
                <a:gridCol w="2754610"/>
              </a:tblGrid>
              <a:tr h="3889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Этапы реализации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Сроки реализации</a:t>
                      </a:r>
                    </a:p>
                  </a:txBody>
                  <a:tcPr/>
                </a:tc>
              </a:tr>
              <a:tr h="12640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Разработка инновационных моделей организации образовательного процесса гимназии в соответствии с направлениями НОИ «Наша новая школа».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2011 год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8475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dirty="0" smtClean="0"/>
                        <a:t>Внедрение инновационных моделей организации образовательного процесса в практику работы через разработку целевых программ: «Новое образование», «Развитие информационной среды, «Развивающая среда образовательного учреждения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2012-2014 годы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5557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Контроль, анализ и коррекция результатов работы. Тиражирование педагогического опыта. Определение перспективных путей дальнейшего развития.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2015 год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43528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Ожидаемые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559380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Обновление и совершенствование качества образования.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r>
              <a:rPr lang="ru-RU" dirty="0" smtClean="0"/>
              <a:t>Сбережение здоровья и формирование культуры здорового образа жизни (обучающихся и воспитанников, учителей).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dirty="0" smtClean="0"/>
              <a:t>Повышение потенциала инновационной деятельности гимназии.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dirty="0" smtClean="0"/>
              <a:t>Адаптация ОУ к новым финансовым условиям:</a:t>
            </a:r>
            <a:endParaRPr lang="ru-RU" sz="2400" dirty="0" smtClean="0"/>
          </a:p>
          <a:p>
            <a:pPr lvl="0">
              <a:buFont typeface="Courier New" pitchFamily="49" charset="0"/>
              <a:buChar char="o"/>
            </a:pPr>
            <a:r>
              <a:rPr lang="ru-RU" dirty="0" smtClean="0"/>
              <a:t>совершенствование системы государственно-общественного управления образовательным учреждением; </a:t>
            </a:r>
            <a:endParaRPr lang="ru-RU" sz="2400" dirty="0" smtClean="0"/>
          </a:p>
          <a:p>
            <a:pPr lvl="0">
              <a:buFont typeface="Courier New" pitchFamily="49" charset="0"/>
              <a:buChar char="o"/>
            </a:pPr>
            <a:r>
              <a:rPr lang="ru-RU" dirty="0" smtClean="0"/>
              <a:t>успешное привлечение дополнительных средств и расширение доли внебюджетного финансирования;  </a:t>
            </a:r>
            <a:endParaRPr lang="ru-RU" sz="2400" dirty="0" smtClean="0"/>
          </a:p>
          <a:p>
            <a:pPr lvl="0">
              <a:buFont typeface="Courier New" pitchFamily="49" charset="0"/>
              <a:buChar char="o"/>
            </a:pPr>
            <a:r>
              <a:rPr lang="ru-RU" dirty="0" smtClean="0"/>
              <a:t>штат работников – около 100 человек;</a:t>
            </a:r>
            <a:endParaRPr lang="ru-RU" sz="2400" dirty="0" smtClean="0"/>
          </a:p>
          <a:p>
            <a:pPr lvl="0">
              <a:buFont typeface="Courier New" pitchFamily="49" charset="0"/>
              <a:buChar char="o"/>
            </a:pPr>
            <a:r>
              <a:rPr lang="ru-RU" dirty="0" smtClean="0"/>
              <a:t>средняя заработная плата – 18,5 тыс. руб.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Благополучатели</a:t>
            </a:r>
            <a:r>
              <a:rPr lang="ru-RU" b="1" dirty="0" smtClean="0"/>
              <a:t>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дети в возрасте 6,5 – 18 лет;</a:t>
            </a:r>
          </a:p>
          <a:p>
            <a:pPr lvl="0"/>
            <a:r>
              <a:rPr lang="ru-RU" dirty="0" smtClean="0"/>
              <a:t>родители детей;</a:t>
            </a:r>
          </a:p>
          <a:p>
            <a:pPr lvl="0"/>
            <a:r>
              <a:rPr lang="ru-RU" dirty="0" smtClean="0"/>
              <a:t>учителя.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Сколько человек получат пользу:</a:t>
            </a:r>
          </a:p>
          <a:p>
            <a:pPr lvl="0"/>
            <a:r>
              <a:rPr lang="ru-RU" dirty="0" smtClean="0"/>
              <a:t>на первом этапе, когда изменения проводятся в рамках МОУ Гимназии №1 – участники образовательного процесса данного образовательного учреждения – </a:t>
            </a:r>
            <a:r>
              <a:rPr lang="ru-RU" u="sng" dirty="0" smtClean="0"/>
              <a:t>около двух тыс. </a:t>
            </a:r>
            <a:r>
              <a:rPr lang="ru-RU" dirty="0" smtClean="0"/>
              <a:t>чел.</a:t>
            </a:r>
          </a:p>
          <a:p>
            <a:pPr lvl="0"/>
            <a:r>
              <a:rPr lang="ru-RU" dirty="0" smtClean="0"/>
              <a:t>на втором этапе – когда в деятельность вовлекаются участники образовательного процесса всех школ района – около 10 тыс. чел. </a:t>
            </a:r>
          </a:p>
          <a:p>
            <a:endParaRPr lang="ru-RU" dirty="0" smtClean="0"/>
          </a:p>
          <a:p>
            <a:r>
              <a:rPr lang="ru-RU" dirty="0" smtClean="0"/>
              <a:t>Общее количество </a:t>
            </a:r>
            <a:r>
              <a:rPr lang="ru-RU" dirty="0" err="1" smtClean="0"/>
              <a:t>благополучателей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</a:t>
            </a:r>
            <a:r>
              <a:rPr lang="ru-RU" u="sng" dirty="0" smtClean="0"/>
              <a:t>около 10 тыс</a:t>
            </a:r>
            <a:r>
              <a:rPr lang="ru-RU" dirty="0" smtClean="0"/>
              <a:t>. человек.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84976" cy="115212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Ориентировочный бюджет проекта (общий объем инвестиций):</a:t>
            </a:r>
            <a:r>
              <a:rPr lang="ru-RU" sz="2400" b="1" dirty="0" smtClean="0"/>
              <a:t> 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2852936"/>
          <a:ext cx="8712970" cy="3611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50"/>
                <a:gridCol w="2808310"/>
                <a:gridCol w="2016224"/>
                <a:gridCol w="2088232"/>
                <a:gridCol w="1368154"/>
              </a:tblGrid>
              <a:tr h="94265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Виды затрат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</a:rPr>
                        <a:t>Спонсоры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(</a:t>
                      </a:r>
                      <a:r>
                        <a:rPr lang="ru-RU" sz="1800" i="1" dirty="0">
                          <a:latin typeface="Times New Roman"/>
                          <a:ea typeface="Calibri"/>
                        </a:rPr>
                        <a:t>название организации, тыс.руб.</a:t>
                      </a:r>
                      <a:r>
                        <a:rPr lang="ru-RU" sz="1800" dirty="0">
                          <a:latin typeface="Times New Roman"/>
                          <a:ea typeface="Calibri"/>
                        </a:rPr>
                        <a:t>)</a:t>
                      </a:r>
                      <a:r>
                        <a:rPr lang="ru-RU" sz="1800" b="1" dirty="0">
                          <a:latin typeface="Times New Roman"/>
                          <a:ea typeface="Calibri"/>
                        </a:rPr>
                        <a:t> 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</a:rPr>
                        <a:t>Бюджет </a:t>
                      </a:r>
                      <a:r>
                        <a:rPr lang="ru-RU" sz="1800" dirty="0">
                          <a:latin typeface="Times New Roman"/>
                          <a:ea typeface="Calibri"/>
                        </a:rPr>
                        <a:t>(уровень бюджета, тыс. руб.)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</a:rPr>
                        <a:t>Полная стоимость</a:t>
                      </a:r>
                      <a:endParaRPr lang="ru-RU" sz="1800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(тыс. руб.)</a:t>
                      </a:r>
                    </a:p>
                  </a:txBody>
                  <a:tcPr marL="68580" marR="68580" marT="0" marB="0"/>
                </a:tc>
              </a:tr>
              <a:tr h="2513734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Предоставление образовательной услуги, обеспечение функционирования учреждения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- Попечительский фонд МОУ Гимназии №1 – 43,0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- ИП «</a:t>
                      </a:r>
                      <a:r>
                        <a:rPr lang="ru-RU" sz="1800" dirty="0" err="1">
                          <a:latin typeface="Times New Roman"/>
                          <a:ea typeface="Calibri"/>
                        </a:rPr>
                        <a:t>Яшуркаев</a:t>
                      </a:r>
                      <a:r>
                        <a:rPr lang="ru-RU" sz="1800" dirty="0">
                          <a:latin typeface="Times New Roman"/>
                          <a:ea typeface="Calibri"/>
                        </a:rPr>
                        <a:t>» - 200,0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- ИП «</a:t>
                      </a:r>
                      <a:r>
                        <a:rPr lang="ru-RU" sz="1800" dirty="0" err="1">
                          <a:latin typeface="Times New Roman"/>
                          <a:ea typeface="Calibri"/>
                        </a:rPr>
                        <a:t>Черепова</a:t>
                      </a:r>
                      <a:r>
                        <a:rPr lang="ru-RU" sz="1800" dirty="0">
                          <a:latin typeface="Times New Roman"/>
                          <a:ea typeface="Calibri"/>
                        </a:rPr>
                        <a:t>» - 100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- областной бюджет – 13953,3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- бюджет муниципалитета – 757,0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Calibri"/>
                        </a:rPr>
                        <a:t>15053,3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2276872"/>
            <a:ext cx="5400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rebuchet MS"/>
                <a:ea typeface="+mj-ea"/>
                <a:cs typeface="+mj-cs"/>
              </a:rPr>
              <a:t>1. Вложенные средства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2. Необходимые средства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3" y="1340768"/>
          <a:ext cx="8640960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3"/>
                <a:gridCol w="3096344"/>
                <a:gridCol w="1512168"/>
                <a:gridCol w="2088232"/>
                <a:gridCol w="1368153"/>
              </a:tblGrid>
              <a:tr h="84947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Виды затрат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Calibri"/>
                        </a:rPr>
                        <a:t>Спонсоры</a:t>
                      </a:r>
                      <a:endParaRPr lang="ru-RU" sz="1600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</a:rPr>
                        <a:t>(</a:t>
                      </a:r>
                      <a:r>
                        <a:rPr lang="ru-RU" sz="1600" i="1" dirty="0" smtClean="0">
                          <a:latin typeface="Times New Roman"/>
                          <a:ea typeface="Calibri"/>
                        </a:rPr>
                        <a:t> тыс.руб.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</a:rPr>
                        <a:t>)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</a:rPr>
                        <a:t> </a:t>
                      </a:r>
                      <a:endParaRPr lang="ru-RU" sz="16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Calibri"/>
                        </a:rPr>
                        <a:t>Бюджет </a:t>
                      </a:r>
                      <a:r>
                        <a:rPr lang="ru-RU" sz="1600" dirty="0">
                          <a:latin typeface="Times New Roman"/>
                          <a:ea typeface="Calibri"/>
                        </a:rPr>
                        <a:t>(уровень бюджета, тыс. руб.)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Calibri"/>
                        </a:rPr>
                        <a:t>Полная стоимость</a:t>
                      </a:r>
                      <a:endParaRPr lang="ru-RU" sz="1600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(тыс. руб.)</a:t>
                      </a:r>
                    </a:p>
                  </a:txBody>
                  <a:tcPr marL="68580" marR="68580" marT="0" marB="0"/>
                </a:tc>
              </a:tr>
              <a:tr h="38934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Источник определен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</a:tr>
              <a:tr h="16323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2.1.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Оснащение учебно-методическими пособиями, приобретение компьютеров, обеспечение функционирования учреждения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- ИП «Бондаренко» - 150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- областной бюджет – 10417,0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- бюджет муниципалитета – 581,4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11148,4</a:t>
                      </a:r>
                    </a:p>
                  </a:txBody>
                  <a:tcPr marL="68580" marR="68580" marT="0" marB="0"/>
                </a:tc>
              </a:tr>
              <a:tr h="470480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Источник не определен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56631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2.2.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Приобретение учебной мебели соответствующей </a:t>
                      </a:r>
                      <a:r>
                        <a:rPr lang="ru-RU" sz="1600" dirty="0" err="1">
                          <a:latin typeface="Times New Roman"/>
                          <a:ea typeface="Calibri"/>
                        </a:rPr>
                        <a:t>СаНПину</a:t>
                      </a:r>
                      <a:endParaRPr lang="ru-RU" sz="16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700,0</a:t>
                      </a:r>
                    </a:p>
                  </a:txBody>
                  <a:tcPr marL="68580" marR="68580" marT="0" marB="0"/>
                </a:tc>
              </a:tr>
              <a:tr h="113263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Установка сервера и интерактивного компьютерного оборудования для организации дистанционного обучения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47625" algn="l"/>
                          <a:tab pos="18097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</a:rPr>
                        <a:t>450,0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28588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Главным результатом  реализации проекта предполагается достижение МОУ Гимназии №1 состояния безусловного лидерства на рынке образовательных услуг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Ремонтненского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Фото\1-й класс\IMG_000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714620"/>
            <a:ext cx="214314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643050"/>
            <a:ext cx="6929454" cy="5214950"/>
          </a:xfrm>
        </p:spPr>
        <p:txBody>
          <a:bodyPr>
            <a:normAutofit fontScale="55000" lnSpcReduction="20000"/>
          </a:bodyPr>
          <a:lstStyle/>
          <a:p>
            <a:pPr>
              <a:spcAft>
                <a:spcPts val="600"/>
              </a:spcAft>
            </a:pPr>
            <a:r>
              <a:rPr lang="ru-RU" dirty="0" smtClean="0"/>
              <a:t>1. </a:t>
            </a:r>
            <a:r>
              <a:rPr lang="ru-RU" sz="2900" i="1" dirty="0" smtClean="0"/>
              <a:t>Развитие </a:t>
            </a:r>
            <a:r>
              <a:rPr lang="ru-RU" sz="2900" i="1" dirty="0" err="1" smtClean="0"/>
              <a:t>субъектности</a:t>
            </a:r>
            <a:r>
              <a:rPr lang="ru-RU" sz="2900" i="1" dirty="0" smtClean="0"/>
              <a:t> в образовании</a:t>
            </a:r>
            <a:r>
              <a:rPr lang="ru-RU" sz="2900" dirty="0" smtClean="0"/>
              <a:t>: повышение активности, самостоятельности, эффективности всех основных участников образовательного процесса – педагогов, руководителей-менеджеров, детей и родителей;</a:t>
            </a:r>
          </a:p>
          <a:p>
            <a:pPr>
              <a:spcAft>
                <a:spcPts val="600"/>
              </a:spcAft>
            </a:pPr>
            <a:r>
              <a:rPr lang="ru-RU" sz="2900" dirty="0" smtClean="0"/>
              <a:t>2. </a:t>
            </a:r>
            <a:r>
              <a:rPr lang="ru-RU" sz="2900" i="1" dirty="0" smtClean="0"/>
              <a:t>Обновление системных характеристик образования</a:t>
            </a:r>
            <a:r>
              <a:rPr lang="ru-RU" sz="2900" dirty="0" smtClean="0"/>
              <a:t>: появление в системе образования </a:t>
            </a:r>
            <a:r>
              <a:rPr lang="ru-RU" sz="2900" dirty="0" err="1" smtClean="0"/>
              <a:t>Ремонтненского</a:t>
            </a:r>
            <a:r>
              <a:rPr lang="ru-RU" sz="2900" dirty="0" smtClean="0"/>
              <a:t> района в соответствии с новыми требованиями и реалиями новых  организационно-правовых форм учреждений, реорганизованных сетей учреждений, новых форм сетевого взаимодействия и др.;</a:t>
            </a:r>
          </a:p>
          <a:p>
            <a:pPr>
              <a:spcAft>
                <a:spcPts val="600"/>
              </a:spcAft>
            </a:pPr>
            <a:r>
              <a:rPr lang="ru-RU" sz="2900" dirty="0" smtClean="0"/>
              <a:t>3. </a:t>
            </a:r>
            <a:r>
              <a:rPr lang="ru-RU" sz="2900" i="1" dirty="0" smtClean="0"/>
              <a:t>Обеспечение высокой динамики развития образования</a:t>
            </a:r>
            <a:r>
              <a:rPr lang="ru-RU" sz="2900" dirty="0" smtClean="0"/>
              <a:t>: создание муниципальной системы повышения квалификации и переподготовки кадров системы образования, повышение качества аналитической и проектировочной деятельности;</a:t>
            </a:r>
          </a:p>
          <a:p>
            <a:pPr>
              <a:spcAft>
                <a:spcPts val="600"/>
              </a:spcAft>
            </a:pPr>
            <a:r>
              <a:rPr lang="ru-RU" sz="2900" dirty="0" smtClean="0"/>
              <a:t>4. </a:t>
            </a:r>
            <a:r>
              <a:rPr lang="ru-RU" sz="2900" i="1" dirty="0" smtClean="0"/>
              <a:t>Повышение результативности образования</a:t>
            </a:r>
            <a:r>
              <a:rPr lang="ru-RU" sz="2900" dirty="0" smtClean="0"/>
              <a:t>: повышение доступности качественного образования для ряда групп потребителей, интеграция всех видов и процессов образовательной деятельности, создание муниципальной системы оценки качества образования;</a:t>
            </a:r>
          </a:p>
          <a:p>
            <a:pPr>
              <a:spcAft>
                <a:spcPts val="600"/>
              </a:spcAft>
            </a:pPr>
            <a:r>
              <a:rPr lang="ru-RU" sz="2900" dirty="0" smtClean="0"/>
              <a:t>5. </a:t>
            </a:r>
            <a:r>
              <a:rPr lang="ru-RU" sz="2900" i="1" dirty="0" smtClean="0"/>
              <a:t>Повышение </a:t>
            </a:r>
            <a:r>
              <a:rPr lang="ru-RU" sz="2900" i="1" dirty="0" err="1" smtClean="0"/>
              <a:t>ресурсообеспеченности</a:t>
            </a:r>
            <a:r>
              <a:rPr lang="ru-RU" sz="2900" i="1" dirty="0" smtClean="0"/>
              <a:t> образования</a:t>
            </a:r>
            <a:r>
              <a:rPr lang="ru-RU" sz="2900" dirty="0" smtClean="0"/>
              <a:t> - развитие экономической, научно-методической и кадровой обеспеченности, уровня </a:t>
            </a:r>
            <a:r>
              <a:rPr lang="ru-RU" sz="2900" dirty="0" err="1" smtClean="0"/>
              <a:t>здоровьесбережения</a:t>
            </a:r>
            <a:r>
              <a:rPr lang="ru-RU" sz="2900" dirty="0" smtClean="0"/>
              <a:t> обучающихся и педагогов.  </a:t>
            </a:r>
            <a:endParaRPr lang="ru-RU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/>
              <a:t>Цели:</a:t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4" name="Рисунок 3" descr="D:\Фото\1 сентября 2009\IMG_000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260648"/>
            <a:ext cx="28479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Реализация возможностей </a:t>
            </a:r>
          </a:p>
          <a:p>
            <a:pPr lvl="0">
              <a:buNone/>
            </a:pPr>
            <a:r>
              <a:rPr lang="ru-RU" dirty="0" smtClean="0"/>
              <a:t>   гимназии для развития </a:t>
            </a:r>
          </a:p>
          <a:p>
            <a:pPr lvl="0">
              <a:buNone/>
            </a:pPr>
            <a:r>
              <a:rPr lang="ru-RU" dirty="0" smtClean="0"/>
              <a:t>   районной системы образования как Ресурсного центра «Организационно-методического сопровождения» учебно-воспитательного процесса.</a:t>
            </a:r>
          </a:p>
          <a:p>
            <a:pPr lvl="0"/>
            <a:r>
              <a:rPr lang="ru-RU" dirty="0" smtClean="0"/>
              <a:t>Повышение качества и доступности образования в гимназии и районе.</a:t>
            </a:r>
          </a:p>
          <a:p>
            <a:pPr lvl="0"/>
            <a:r>
              <a:rPr lang="ru-RU" dirty="0" smtClean="0"/>
              <a:t>Создание условий для формирования успешной личности учащегося, готовой к жизненному самоопределению.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08975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Обеспечение распространения передового опыта гимназического образования, развитие условий для деятельности на базе гимназии Ресурсного центра в области внедрения перспективных инновационных технологий для учителей района. </a:t>
            </a:r>
          </a:p>
          <a:p>
            <a:pPr lvl="0"/>
            <a:r>
              <a:rPr lang="ru-RU" dirty="0" smtClean="0"/>
              <a:t>Улучшение условий обучения воспитанников и обучающихся.</a:t>
            </a:r>
          </a:p>
          <a:p>
            <a:pPr lvl="0"/>
            <a:r>
              <a:rPr lang="ru-RU" dirty="0" smtClean="0"/>
              <a:t>Сохранение здоровья школьников.</a:t>
            </a:r>
          </a:p>
          <a:p>
            <a:pPr lvl="0"/>
            <a:r>
              <a:rPr lang="ru-RU" dirty="0" smtClean="0"/>
              <a:t>Совершенствование профессионализма всех категорий педагогических работников.</a:t>
            </a:r>
          </a:p>
          <a:p>
            <a:pPr lvl="0"/>
            <a:r>
              <a:rPr lang="ru-RU" dirty="0" smtClean="0"/>
              <a:t>Сохранение и расширение ресурсной базы образовательного учреждения за счет диверсификации источников и механизмов финансирования.</a:t>
            </a:r>
          </a:p>
          <a:p>
            <a:pPr lvl="0"/>
            <a:r>
              <a:rPr lang="ru-RU" dirty="0" smtClean="0"/>
              <a:t>Укрепление государственно-общественного характера управления гимназии.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Сергей\Documents\РОО\Реструктуризация школ\Программа  реструктуризация сети\Безымянный.pn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44824"/>
            <a:ext cx="8568952" cy="4729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1733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Ремонтненский район – самый удаленный район от областного центра.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71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Опыт инновационной деятельности: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001156" cy="54315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с 2008 года на базе гимназии работает районный Ресурсный центр «Организационно – методическое сопровождение», который насчитывает в своем составе 9  методических объединений и лабораторий.</a:t>
            </a:r>
            <a:r>
              <a:rPr lang="ru-RU" b="1" dirty="0" smtClean="0"/>
              <a:t> </a:t>
            </a:r>
          </a:p>
          <a:p>
            <a:r>
              <a:rPr lang="ru-RU" dirty="0" smtClean="0"/>
              <a:t>В 2009 году РЦ «ОМС» организовал и провел</a:t>
            </a:r>
          </a:p>
          <a:p>
            <a:pPr>
              <a:buNone/>
            </a:pPr>
            <a:r>
              <a:rPr lang="ru-RU" dirty="0" smtClean="0"/>
              <a:t>    межрегиональный семинар </a:t>
            </a:r>
          </a:p>
          <a:p>
            <a:pPr>
              <a:buNone/>
            </a:pPr>
            <a:r>
              <a:rPr lang="ru-RU" dirty="0" smtClean="0"/>
              <a:t>    совместно с  Республикой</a:t>
            </a:r>
          </a:p>
          <a:p>
            <a:pPr>
              <a:buNone/>
            </a:pPr>
            <a:r>
              <a:rPr lang="ru-RU" dirty="0" smtClean="0"/>
              <a:t>    Калмыкия «Сетевое </a:t>
            </a:r>
          </a:p>
          <a:p>
            <a:pPr>
              <a:buNone/>
            </a:pPr>
            <a:r>
              <a:rPr lang="ru-RU" dirty="0" smtClean="0"/>
              <a:t>    взаимодействие». </a:t>
            </a:r>
          </a:p>
          <a:p>
            <a:r>
              <a:rPr lang="ru-RU" dirty="0" smtClean="0"/>
              <a:t>В 2010 году на базе гимназии </a:t>
            </a:r>
          </a:p>
          <a:p>
            <a:pPr>
              <a:buNone/>
            </a:pPr>
            <a:r>
              <a:rPr lang="ru-RU" dirty="0" smtClean="0"/>
              <a:t>    проведен межрайонный семинар  с приглашением   учителей соседнего </a:t>
            </a:r>
            <a:r>
              <a:rPr lang="ru-RU" dirty="0" err="1" smtClean="0"/>
              <a:t>Зимовниковского</a:t>
            </a:r>
            <a:r>
              <a:rPr lang="ru-RU" dirty="0" smtClean="0"/>
              <a:t> района по теме «Диссеминация опыта работы Ресурсного центра «ОМС» как инновационного опыта методической работы».</a:t>
            </a:r>
            <a:endParaRPr lang="ru-RU" b="1" dirty="0"/>
          </a:p>
        </p:txBody>
      </p:sp>
      <p:pic>
        <p:nvPicPr>
          <p:cNvPr id="4" name="Рисунок 3" descr="C:\Documents and Settings\ЗД ВШК\Рабочий стол\IMG_165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32" y="2928934"/>
            <a:ext cx="3362325" cy="172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Районный Ресурсный центр «ОМС»: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8676"/>
          </a:xfrm>
        </p:spPr>
        <p:txBody>
          <a:bodyPr/>
          <a:lstStyle/>
          <a:p>
            <a:r>
              <a:rPr lang="ru-RU" dirty="0" smtClean="0"/>
              <a:t>Ежегодно проводит 4 заседания районного педагогического сообщества по проблемам развития образовательной системы </a:t>
            </a:r>
          </a:p>
          <a:p>
            <a:r>
              <a:rPr lang="ru-RU" dirty="0" smtClean="0"/>
              <a:t>Организует проведение круглых столов по дискуссионным проблемам современного образования</a:t>
            </a:r>
            <a:endParaRPr lang="ru-RU" dirty="0"/>
          </a:p>
        </p:txBody>
      </p:sp>
      <p:pic>
        <p:nvPicPr>
          <p:cNvPr id="1026" name="Picture 2" descr="C:\Documents and Settings\ЗД ВШК\Рабочий стол\IMG_56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4000504"/>
            <a:ext cx="5587985" cy="2483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Взаимодействие </a:t>
            </a:r>
            <a:br>
              <a:rPr lang="ru-RU" sz="2400" dirty="0" smtClean="0"/>
            </a:br>
            <a:r>
              <a:rPr lang="ru-RU" sz="2400" dirty="0" smtClean="0"/>
              <a:t>Ресурсного центра «ОМС» МОУ Гимназии №1 и образовательных учреждений 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785926"/>
          <a:ext cx="8929718" cy="4859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:\Фото\1-й класс\IMG_000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1"/>
            <a:ext cx="517461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49424"/>
            <a:ext cx="8784976" cy="43251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Цель - оптимизировать имеющиеся возможности своего учреждения, современных информационно-коммуникативных средств, для создания образовательного учреждения как «Центра развития образования» в Ремонтненском районе.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dirty="0" smtClean="0"/>
              <a:t>МОУ Гимназия №1 должна стать </a:t>
            </a:r>
            <a:endParaRPr lang="ru-RU" dirty="0"/>
          </a:p>
        </p:txBody>
      </p:sp>
      <p:pic>
        <p:nvPicPr>
          <p:cNvPr id="4" name="Рисунок 3" descr="D:\Фото\Фотографии\P103026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3789040"/>
            <a:ext cx="59404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35283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головным учреждением системы организационно-методического сопровождения деятельности муниципальной системы образования как Ресурсный центр Ремонтненского отдела образования в решении задач инновационного развития образовательной системы всего района,  профессионально-личностного роста педагогов образовательных учреждений района, удовлетворение их потребностей в непрерывном повышении квалификации.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189</TotalTime>
  <Words>1113</Words>
  <Application>Microsoft Office PowerPoint</Application>
  <PresentationFormat>Экран (4:3)</PresentationFormat>
  <Paragraphs>162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«СТРАТЕГИЯ – 2020»</vt:lpstr>
      <vt:lpstr>Цели: </vt:lpstr>
      <vt:lpstr>Задачи: </vt:lpstr>
      <vt:lpstr>Ремонтненский район – самый удаленный район от областного центра. </vt:lpstr>
      <vt:lpstr>Опыт инновационной деятельности: </vt:lpstr>
      <vt:lpstr>Районный Ресурсный центр «ОМС»:</vt:lpstr>
      <vt:lpstr>Взаимодействие  Ресурсного центра «ОМС» МОУ Гимназии №1 и образовательных учреждений </vt:lpstr>
      <vt:lpstr>Слайд 8</vt:lpstr>
      <vt:lpstr>МОУ Гимназия №1 должна стать </vt:lpstr>
      <vt:lpstr>Понятие «Центр развития образования» раскрывает главные направления развития гимназии, отраженные в целевых программах и входящих в них проектах:  </vt:lpstr>
      <vt:lpstr>«Развитие информационной среды» </vt:lpstr>
      <vt:lpstr>«Развивающая среда гимназии» </vt:lpstr>
      <vt:lpstr>Программы / стратегии, в которые включен или может быть включен проект </vt:lpstr>
      <vt:lpstr>Ожидаемый срок реализации проекта: </vt:lpstr>
      <vt:lpstr>Ожидаемые результаты: </vt:lpstr>
      <vt:lpstr>Благополучатели проекта: </vt:lpstr>
      <vt:lpstr>Ориентировочный бюджет проекта (общий объем инвестиций): </vt:lpstr>
      <vt:lpstr>2. Необходимые средства</vt:lpstr>
      <vt:lpstr>Главным результатом  реализации проекта предполагается достижение МОУ Гимназии №1 состояния безусловного лидерства на рынке образовательных услуг Ремонтненского района.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РАЗВИТИЯ ОБРАЗОВАНИЯ</dc:title>
  <dc:creator>Сергей</dc:creator>
  <cp:lastModifiedBy>Alexey</cp:lastModifiedBy>
  <cp:revision>21</cp:revision>
  <dcterms:created xsi:type="dcterms:W3CDTF">2011-08-06T20:27:22Z</dcterms:created>
  <dcterms:modified xsi:type="dcterms:W3CDTF">2014-03-12T09:16:25Z</dcterms:modified>
</cp:coreProperties>
</file>